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2" r:id="rId25"/>
    <p:sldId id="324" r:id="rId26"/>
  </p:sldIdLst>
  <p:sldSz cx="9144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slide" Target="slides/slide23.xml" /><Relationship Id="rId27" Type="http://schemas.openxmlformats.org/officeDocument/2006/relationships/tags" Target="tags/tag2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notesMaster" Target="notesMasters/notesMaster1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30525" cy="4984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buFont typeface="Arial" pitchFamily="34" charset="0"/>
              <a:buNone/>
              <a:defRPr sz="120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30638" y="0"/>
            <a:ext cx="2928937" cy="4984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buFont typeface="Arial" pitchFamily="34" charset="0"/>
              <a:buNone/>
              <a:defRPr sz="120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398463" y="1243013"/>
            <a:ext cx="5965825" cy="33559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76275" y="4784725"/>
            <a:ext cx="5408613" cy="391477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noProof="0" smtClean="0"/>
              <a:t>单击此处编辑母版文本样式</a:t>
            </a:r>
            <a:endParaRPr lang="zh-CN" altLang="en-US" noProof="0" smtClean="0"/>
          </a:p>
          <a:p>
            <a:pPr lvl="1"/>
            <a:r>
              <a:rPr lang="zh-CN" altLang="en-US" noProof="0" smtClean="0"/>
              <a:t>第二级</a:t>
            </a:r>
            <a:endParaRPr lang="zh-CN" altLang="en-US" noProof="0" smtClean="0"/>
          </a:p>
          <a:p>
            <a:pPr lvl="2"/>
            <a:r>
              <a:rPr lang="zh-CN" altLang="en-US" noProof="0" smtClean="0"/>
              <a:t>第三级</a:t>
            </a:r>
            <a:endParaRPr lang="zh-CN" altLang="en-US" noProof="0" smtClean="0"/>
          </a:p>
          <a:p>
            <a:pPr lvl="3"/>
            <a:r>
              <a:rPr lang="zh-CN" altLang="en-US" noProof="0" smtClean="0"/>
              <a:t>第四级</a:t>
            </a:r>
            <a:endParaRPr lang="zh-CN" altLang="en-US" noProof="0" smtClean="0"/>
          </a:p>
          <a:p>
            <a:pPr lvl="4"/>
            <a:r>
              <a:rPr lang="zh-CN" altLang="en-US" noProof="0" smtClean="0"/>
              <a:t>第五级</a:t>
            </a:r>
            <a:endParaRPr lang="zh-CN" altLang="en-US" noProof="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9444038"/>
            <a:ext cx="2930525" cy="4984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buFont typeface="Arial" pitchFamily="34" charset="0"/>
              <a:buNone/>
              <a:defRPr sz="120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30638" y="9444038"/>
            <a:ext cx="2928937" cy="4984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buFont typeface="Arial" pitchFamily="34" charset="0"/>
              <a:buNone/>
              <a:defRPr sz="120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</a:defRPr>
            </a:lvl1pPr>
          </a:lstStyle>
          <a:p>
            <a:pPr>
              <a:defRPr/>
            </a:pPr>
            <a:fld id="{8D4AD6AA-4892-47B8-9F5A-EDC1B1C7C2E1}" type="slidenum">
              <a:rPr lang="zh-CN" altLang="en-US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sldNum="0" hdr="0" ftr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_rels/notesSlide1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697" name="幻灯片图像占位符 1"/>
          <p:cNvSpPr>
            <a:spLocks noGrp="1" noRot="1"/>
          </p:cNvSpPr>
          <p:nvPr>
            <p:ph type="sldImg" idx="2"/>
          </p:nvPr>
        </p:nvSpPr>
        <p:spPr bwMode="auto">
          <a:noFill/>
          <a:ln>
            <a:solidFill>
              <a:srgbClr val="000000"/>
            </a:solidFill>
            <a:miter lim="800000"/>
          </a:ln>
        </p:spPr>
      </p:sp>
      <p:sp>
        <p:nvSpPr>
          <p:cNvPr id="29698" name="文本占位符 2"/>
          <p:cNvSpPr>
            <a:spLocks noGrp="1"/>
          </p:cNvSpPr>
          <p:nvPr>
            <p:ph type="body" idx="3"/>
          </p:nvPr>
        </p:nvSpPr>
        <p:spPr bwMode="auto">
          <a:noFill/>
        </p:spPr>
        <p:txBody>
          <a:bodyPr wrap="square" numCol="1" anchor="t" anchorCtr="0" compatLnSpc="1"/>
          <a:lstStyle/>
          <a:p>
            <a:endParaRPr lang="zh-CN" altLang="en-US" smtClean="0"/>
          </a:p>
        </p:txBody>
      </p:sp>
      <p:sp>
        <p:nvSpPr>
          <p:cNvPr id="29699" name="日期占位符 3"/>
          <p:cNvSpPr>
            <a:spLocks noGrp="1"/>
          </p:cNvSpPr>
          <p:nvPr>
            <p:ph type="dt" sz="quarter" idx="1"/>
          </p:nvPr>
        </p:nvSpPr>
        <p:spPr bwMode="auto">
          <a:noFill/>
          <a:ln>
            <a:miter lim="800000"/>
          </a:ln>
        </p:spPr>
        <p:txBody>
          <a:bodyPr wrap="square" numCol="1" anchor="t" anchorCtr="0" compatLnSpc="1"/>
          <a:lstStyle/>
          <a:p>
            <a:pPr>
              <a:buFont typeface="Arial" pitchFamily="34" charset="0"/>
              <a:buNone/>
            </a:pPr>
            <a:endParaRPr lang="zh-CN" altLang="en-US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745" name="幻灯片图像占位符 1"/>
          <p:cNvSpPr>
            <a:spLocks noGrp="1" noRot="1"/>
          </p:cNvSpPr>
          <p:nvPr>
            <p:ph type="sldImg" idx="2"/>
          </p:nvPr>
        </p:nvSpPr>
        <p:spPr bwMode="auto">
          <a:noFill/>
          <a:ln>
            <a:solidFill>
              <a:srgbClr val="000000"/>
            </a:solidFill>
            <a:miter lim="800000"/>
          </a:ln>
        </p:spPr>
      </p:sp>
      <p:sp>
        <p:nvSpPr>
          <p:cNvPr id="31746" name="文本占位符 2"/>
          <p:cNvSpPr>
            <a:spLocks noGrp="1"/>
          </p:cNvSpPr>
          <p:nvPr>
            <p:ph type="body" idx="3"/>
          </p:nvPr>
        </p:nvSpPr>
        <p:spPr bwMode="auto">
          <a:noFill/>
        </p:spPr>
        <p:txBody>
          <a:bodyPr wrap="square" numCol="1" anchor="t" anchorCtr="0" compatLnSpc="1"/>
          <a:lstStyle/>
          <a:p>
            <a:endParaRPr lang="zh-CN" altLang="en-US" smtClean="0"/>
          </a:p>
        </p:txBody>
      </p:sp>
      <p:sp>
        <p:nvSpPr>
          <p:cNvPr id="31747" name="日期占位符 3"/>
          <p:cNvSpPr>
            <a:spLocks noGrp="1"/>
          </p:cNvSpPr>
          <p:nvPr>
            <p:ph type="dt" sz="quarter" idx="1"/>
          </p:nvPr>
        </p:nvSpPr>
        <p:spPr bwMode="auto">
          <a:noFill/>
          <a:ln>
            <a:miter lim="800000"/>
          </a:ln>
        </p:spPr>
        <p:txBody>
          <a:bodyPr wrap="square" numCol="1" anchor="t" anchorCtr="0" compatLnSpc="1"/>
          <a:lstStyle/>
          <a:p>
            <a:pPr>
              <a:buFont typeface="Arial" pitchFamily="34" charset="0"/>
              <a:buNone/>
            </a:pPr>
            <a:endParaRPr lang="zh-CN" altLang="en-US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841" name="幻灯片图像占位符 1"/>
          <p:cNvSpPr>
            <a:spLocks noGrp="1" noRot="1"/>
          </p:cNvSpPr>
          <p:nvPr>
            <p:ph type="sldImg" idx="2"/>
          </p:nvPr>
        </p:nvSpPr>
        <p:spPr bwMode="auto">
          <a:noFill/>
          <a:ln>
            <a:solidFill>
              <a:srgbClr val="000000"/>
            </a:solidFill>
            <a:miter lim="800000"/>
          </a:ln>
        </p:spPr>
      </p:sp>
      <p:sp>
        <p:nvSpPr>
          <p:cNvPr id="35842" name="文本占位符 2"/>
          <p:cNvSpPr>
            <a:spLocks noGrp="1"/>
          </p:cNvSpPr>
          <p:nvPr>
            <p:ph type="body" idx="3"/>
          </p:nvPr>
        </p:nvSpPr>
        <p:spPr bwMode="auto">
          <a:noFill/>
        </p:spPr>
        <p:txBody>
          <a:bodyPr wrap="square" numCol="1" anchor="t" anchorCtr="0" compatLnSpc="1"/>
          <a:lstStyle/>
          <a:p>
            <a:endParaRPr lang="zh-CN" altLang="en-US" smtClean="0"/>
          </a:p>
        </p:txBody>
      </p:sp>
      <p:sp>
        <p:nvSpPr>
          <p:cNvPr id="35843" name="日期占位符 3"/>
          <p:cNvSpPr>
            <a:spLocks noGrp="1"/>
          </p:cNvSpPr>
          <p:nvPr>
            <p:ph type="dt" sz="quarter" idx="1"/>
          </p:nvPr>
        </p:nvSpPr>
        <p:spPr bwMode="auto">
          <a:noFill/>
          <a:ln>
            <a:miter lim="800000"/>
          </a:ln>
        </p:spPr>
        <p:txBody>
          <a:bodyPr wrap="square" numCol="1" anchor="t" anchorCtr="0" compatLnSpc="1"/>
          <a:lstStyle/>
          <a:p>
            <a:pPr>
              <a:buFont typeface="Arial" pitchFamily="34" charset="0"/>
              <a:buNone/>
            </a:pPr>
            <a:endParaRPr lang="zh-CN" altLang="en-US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793" name="幻灯片图像占位符 1"/>
          <p:cNvSpPr>
            <a:spLocks noGrp="1" noRot="1"/>
          </p:cNvSpPr>
          <p:nvPr>
            <p:ph type="sldImg" idx="2"/>
          </p:nvPr>
        </p:nvSpPr>
        <p:spPr bwMode="auto">
          <a:xfrm>
            <a:off x="1144588" y="1243013"/>
            <a:ext cx="4473575" cy="3355975"/>
          </a:xfrm>
          <a:noFill/>
          <a:ln>
            <a:solidFill>
              <a:srgbClr val="000000"/>
            </a:solidFill>
            <a:miter lim="800000"/>
          </a:ln>
        </p:spPr>
      </p:sp>
      <p:sp>
        <p:nvSpPr>
          <p:cNvPr id="33794" name="文本占位符 2"/>
          <p:cNvSpPr>
            <a:spLocks noGrp="1"/>
          </p:cNvSpPr>
          <p:nvPr>
            <p:ph type="body" idx="3"/>
          </p:nvPr>
        </p:nvSpPr>
        <p:spPr bwMode="auto">
          <a:noFill/>
        </p:spPr>
        <p:txBody>
          <a:bodyPr wrap="square" numCol="1" anchor="t" anchorCtr="0" compatLnSpc="1"/>
          <a:lstStyle/>
          <a:p>
            <a:endParaRPr lang="zh-CN" altLang="en-US" smtClean="0"/>
          </a:p>
        </p:txBody>
      </p:sp>
      <p:sp>
        <p:nvSpPr>
          <p:cNvPr id="33795" name="日期占位符 1"/>
          <p:cNvSpPr>
            <a:spLocks noGrp="1"/>
          </p:cNvSpPr>
          <p:nvPr>
            <p:ph type="dt" sz="quarter" idx="1"/>
          </p:nvPr>
        </p:nvSpPr>
        <p:spPr bwMode="auto">
          <a:noFill/>
          <a:ln>
            <a:miter lim="800000"/>
          </a:ln>
        </p:spPr>
        <p:txBody>
          <a:bodyPr wrap="square" numCol="1" anchor="t" anchorCtr="0" compatLnSpc="1"/>
          <a:lstStyle/>
          <a:p>
            <a:pPr>
              <a:buFont typeface="Arial" pitchFamily="34" charset="0"/>
              <a:buNone/>
            </a:pPr>
            <a:endParaRPr lang="zh-CN" altLang="en-US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889" name="幻灯片图像占位符 1"/>
          <p:cNvSpPr>
            <a:spLocks noGrp="1" noRot="1"/>
          </p:cNvSpPr>
          <p:nvPr>
            <p:ph type="sldImg" idx="2"/>
          </p:nvPr>
        </p:nvSpPr>
        <p:spPr bwMode="auto">
          <a:xfrm>
            <a:off x="1144588" y="1243013"/>
            <a:ext cx="4473575" cy="3355975"/>
          </a:xfrm>
          <a:noFill/>
          <a:ln>
            <a:solidFill>
              <a:srgbClr val="000000"/>
            </a:solidFill>
            <a:miter lim="800000"/>
          </a:ln>
        </p:spPr>
      </p:sp>
      <p:sp>
        <p:nvSpPr>
          <p:cNvPr id="37890" name="文本占位符 2"/>
          <p:cNvSpPr>
            <a:spLocks noGrp="1"/>
          </p:cNvSpPr>
          <p:nvPr>
            <p:ph type="body" idx="3"/>
          </p:nvPr>
        </p:nvSpPr>
        <p:spPr bwMode="auto">
          <a:noFill/>
        </p:spPr>
        <p:txBody>
          <a:bodyPr wrap="square" numCol="1" anchor="t" anchorCtr="0" compatLnSpc="1"/>
          <a:lstStyle/>
          <a:p>
            <a:endParaRPr lang="zh-CN" altLang="en-US" smtClean="0"/>
          </a:p>
        </p:txBody>
      </p:sp>
      <p:sp>
        <p:nvSpPr>
          <p:cNvPr id="37891" name="日期占位符 1"/>
          <p:cNvSpPr>
            <a:spLocks noGrp="1"/>
          </p:cNvSpPr>
          <p:nvPr>
            <p:ph type="dt" sz="quarter" idx="1"/>
          </p:nvPr>
        </p:nvSpPr>
        <p:spPr bwMode="auto">
          <a:noFill/>
          <a:ln>
            <a:miter lim="800000"/>
          </a:ln>
        </p:spPr>
        <p:txBody>
          <a:bodyPr wrap="square" numCol="1" anchor="t" anchorCtr="0" compatLnSpc="1"/>
          <a:lstStyle/>
          <a:p>
            <a:pPr>
              <a:buFont typeface="Arial" pitchFamily="34" charset="0"/>
              <a:buNone/>
            </a:pPr>
            <a:endParaRPr lang="zh-CN" altLang="en-US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937" name="幻灯片图像占位符 1"/>
          <p:cNvSpPr>
            <a:spLocks noGrp="1" noRot="1"/>
          </p:cNvSpPr>
          <p:nvPr>
            <p:ph type="sldImg" idx="2"/>
          </p:nvPr>
        </p:nvSpPr>
        <p:spPr bwMode="auto">
          <a:noFill/>
          <a:ln>
            <a:solidFill>
              <a:srgbClr val="000000"/>
            </a:solidFill>
            <a:miter lim="800000"/>
          </a:ln>
        </p:spPr>
      </p:sp>
      <p:sp>
        <p:nvSpPr>
          <p:cNvPr id="39938" name="文本占位符 2"/>
          <p:cNvSpPr>
            <a:spLocks noGrp="1"/>
          </p:cNvSpPr>
          <p:nvPr>
            <p:ph type="body" idx="3"/>
          </p:nvPr>
        </p:nvSpPr>
        <p:spPr bwMode="auto">
          <a:noFill/>
        </p:spPr>
        <p:txBody>
          <a:bodyPr wrap="square" numCol="1" anchor="t" anchorCtr="0" compatLnSpc="1"/>
          <a:lstStyle/>
          <a:p>
            <a:endParaRPr lang="zh-CN" altLang="en-US" smtClean="0"/>
          </a:p>
        </p:txBody>
      </p:sp>
      <p:sp>
        <p:nvSpPr>
          <p:cNvPr id="39939" name="日期占位符 3"/>
          <p:cNvSpPr>
            <a:spLocks noGrp="1"/>
          </p:cNvSpPr>
          <p:nvPr>
            <p:ph type="dt" sz="quarter" idx="1"/>
          </p:nvPr>
        </p:nvSpPr>
        <p:spPr bwMode="auto">
          <a:noFill/>
          <a:ln>
            <a:miter lim="800000"/>
          </a:ln>
        </p:spPr>
        <p:txBody>
          <a:bodyPr wrap="square" numCol="1" anchor="t" anchorCtr="0" compatLnSpc="1"/>
          <a:lstStyle/>
          <a:p>
            <a:pPr>
              <a:buFont typeface="Arial" pitchFamily="34" charset="0"/>
              <a:buNone/>
            </a:pPr>
            <a:endParaRPr lang="zh-CN" altLang="en-US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985" name="幻灯片图像占位符 1"/>
          <p:cNvSpPr>
            <a:spLocks noGrp="1" noRot="1"/>
          </p:cNvSpPr>
          <p:nvPr>
            <p:ph type="sldImg" idx="2"/>
          </p:nvPr>
        </p:nvSpPr>
        <p:spPr bwMode="auto">
          <a:noFill/>
          <a:ln>
            <a:solidFill>
              <a:srgbClr val="000000"/>
            </a:solidFill>
            <a:miter lim="800000"/>
          </a:ln>
        </p:spPr>
      </p:sp>
      <p:sp>
        <p:nvSpPr>
          <p:cNvPr id="41986" name="文本占位符 2"/>
          <p:cNvSpPr>
            <a:spLocks noGrp="1"/>
          </p:cNvSpPr>
          <p:nvPr>
            <p:ph type="body" idx="3"/>
          </p:nvPr>
        </p:nvSpPr>
        <p:spPr bwMode="auto">
          <a:noFill/>
        </p:spPr>
        <p:txBody>
          <a:bodyPr wrap="square" numCol="1" anchor="t" anchorCtr="0" compatLnSpc="1"/>
          <a:lstStyle/>
          <a:p>
            <a:endParaRPr lang="zh-CN" altLang="en-US" smtClean="0"/>
          </a:p>
        </p:txBody>
      </p:sp>
      <p:sp>
        <p:nvSpPr>
          <p:cNvPr id="41987" name="日期占位符 3"/>
          <p:cNvSpPr>
            <a:spLocks noGrp="1"/>
          </p:cNvSpPr>
          <p:nvPr>
            <p:ph type="dt" sz="quarter" idx="1"/>
          </p:nvPr>
        </p:nvSpPr>
        <p:spPr bwMode="auto">
          <a:noFill/>
          <a:ln>
            <a:miter lim="800000"/>
          </a:ln>
        </p:spPr>
        <p:txBody>
          <a:bodyPr wrap="square" numCol="1" anchor="t" anchorCtr="0" compatLnSpc="1"/>
          <a:lstStyle/>
          <a:p>
            <a:pPr>
              <a:buFont typeface="Arial" pitchFamily="34" charset="0"/>
              <a:buNone/>
            </a:pPr>
            <a:endParaRPr lang="zh-CN" altLang="en-US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033" name="幻灯片图像占位符 1"/>
          <p:cNvSpPr>
            <a:spLocks noGrp="1" noRot="1"/>
          </p:cNvSpPr>
          <p:nvPr>
            <p:ph type="sldImg" idx="2"/>
          </p:nvPr>
        </p:nvSpPr>
        <p:spPr bwMode="auto">
          <a:noFill/>
          <a:ln>
            <a:solidFill>
              <a:srgbClr val="000000"/>
            </a:solidFill>
            <a:miter lim="800000"/>
          </a:ln>
        </p:spPr>
      </p:sp>
      <p:sp>
        <p:nvSpPr>
          <p:cNvPr id="44034" name="文本占位符 2"/>
          <p:cNvSpPr>
            <a:spLocks noGrp="1"/>
          </p:cNvSpPr>
          <p:nvPr>
            <p:ph type="body" idx="3"/>
          </p:nvPr>
        </p:nvSpPr>
        <p:spPr bwMode="auto">
          <a:noFill/>
        </p:spPr>
        <p:txBody>
          <a:bodyPr wrap="square" numCol="1" anchor="t" anchorCtr="0" compatLnSpc="1"/>
          <a:lstStyle/>
          <a:p>
            <a:endParaRPr lang="zh-CN" altLang="en-US" smtClean="0"/>
          </a:p>
        </p:txBody>
      </p:sp>
      <p:sp>
        <p:nvSpPr>
          <p:cNvPr id="44035" name="日期占位符 3"/>
          <p:cNvSpPr>
            <a:spLocks noGrp="1"/>
          </p:cNvSpPr>
          <p:nvPr>
            <p:ph type="dt" sz="quarter" idx="1"/>
          </p:nvPr>
        </p:nvSpPr>
        <p:spPr bwMode="auto">
          <a:noFill/>
          <a:ln>
            <a:miter lim="800000"/>
          </a:ln>
        </p:spPr>
        <p:txBody>
          <a:bodyPr wrap="square" numCol="1" anchor="t" anchorCtr="0" compatLnSpc="1"/>
          <a:lstStyle/>
          <a:p>
            <a:pPr>
              <a:buFont typeface="Arial" pitchFamily="34" charset="0"/>
              <a:buNone/>
            </a:pPr>
            <a:endParaRPr lang="zh-CN" altLang="en-US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6081" name="幻灯片图像占位符 1"/>
          <p:cNvSpPr>
            <a:spLocks noGrp="1" noRot="1"/>
          </p:cNvSpPr>
          <p:nvPr>
            <p:ph type="sldImg" idx="2"/>
          </p:nvPr>
        </p:nvSpPr>
        <p:spPr bwMode="auto">
          <a:noFill/>
          <a:ln>
            <a:solidFill>
              <a:srgbClr val="000000"/>
            </a:solidFill>
            <a:miter lim="800000"/>
          </a:ln>
        </p:spPr>
      </p:sp>
      <p:sp>
        <p:nvSpPr>
          <p:cNvPr id="46082" name="文本占位符 2"/>
          <p:cNvSpPr>
            <a:spLocks noGrp="1"/>
          </p:cNvSpPr>
          <p:nvPr>
            <p:ph type="body" idx="3"/>
          </p:nvPr>
        </p:nvSpPr>
        <p:spPr bwMode="auto">
          <a:noFill/>
        </p:spPr>
        <p:txBody>
          <a:bodyPr wrap="square" numCol="1" anchor="t" anchorCtr="0" compatLnSpc="1"/>
          <a:lstStyle/>
          <a:p>
            <a:endParaRPr lang="zh-CN" altLang="en-US" smtClean="0"/>
          </a:p>
        </p:txBody>
      </p:sp>
      <p:sp>
        <p:nvSpPr>
          <p:cNvPr id="46083" name="日期占位符 3"/>
          <p:cNvSpPr>
            <a:spLocks noGrp="1"/>
          </p:cNvSpPr>
          <p:nvPr>
            <p:ph type="dt" sz="quarter" idx="1"/>
          </p:nvPr>
        </p:nvSpPr>
        <p:spPr bwMode="auto">
          <a:noFill/>
          <a:ln>
            <a:miter lim="800000"/>
          </a:ln>
        </p:spPr>
        <p:txBody>
          <a:bodyPr wrap="square" numCol="1" anchor="t" anchorCtr="0" compatLnSpc="1"/>
          <a:lstStyle/>
          <a:p>
            <a:pPr>
              <a:buFont typeface="Arial" pitchFamily="34" charset="0"/>
              <a:buNone/>
            </a:pPr>
            <a:endParaRPr lang="zh-CN" altLang="en-US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177" name="幻灯片图像占位符 1"/>
          <p:cNvSpPr>
            <a:spLocks noGrp="1" noRot="1"/>
          </p:cNvSpPr>
          <p:nvPr>
            <p:ph type="sldImg" idx="2"/>
          </p:nvPr>
        </p:nvSpPr>
        <p:spPr bwMode="auto">
          <a:noFill/>
          <a:ln>
            <a:solidFill>
              <a:srgbClr val="000000"/>
            </a:solidFill>
            <a:miter lim="800000"/>
          </a:ln>
        </p:spPr>
      </p:sp>
      <p:sp>
        <p:nvSpPr>
          <p:cNvPr id="50178" name="文本占位符 2"/>
          <p:cNvSpPr>
            <a:spLocks noGrp="1"/>
          </p:cNvSpPr>
          <p:nvPr>
            <p:ph type="body" idx="3"/>
          </p:nvPr>
        </p:nvSpPr>
        <p:spPr bwMode="auto">
          <a:noFill/>
        </p:spPr>
        <p:txBody>
          <a:bodyPr wrap="square" numCol="1" anchor="t" anchorCtr="0" compatLnSpc="1"/>
          <a:lstStyle/>
          <a:p>
            <a:endParaRPr lang="zh-CN" altLang="en-US" smtClean="0"/>
          </a:p>
        </p:txBody>
      </p:sp>
      <p:sp>
        <p:nvSpPr>
          <p:cNvPr id="50179" name="日期占位符 3"/>
          <p:cNvSpPr>
            <a:spLocks noGrp="1"/>
          </p:cNvSpPr>
          <p:nvPr>
            <p:ph type="dt" sz="quarter" idx="1"/>
          </p:nvPr>
        </p:nvSpPr>
        <p:spPr bwMode="auto">
          <a:noFill/>
          <a:ln>
            <a:miter lim="800000"/>
          </a:ln>
        </p:spPr>
        <p:txBody>
          <a:bodyPr wrap="square" numCol="1" anchor="t" anchorCtr="0" compatLnSpc="1"/>
          <a:lstStyle/>
          <a:p>
            <a:pPr>
              <a:buFont typeface="Arial" pitchFamily="34" charset="0"/>
              <a:buNone/>
            </a:pPr>
            <a:endParaRPr lang="zh-CN" altLang="en-US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6321" name="幻灯片图像占位符 1"/>
          <p:cNvSpPr>
            <a:spLocks noGrp="1" noRot="1"/>
          </p:cNvSpPr>
          <p:nvPr>
            <p:ph type="sldImg" idx="2"/>
          </p:nvPr>
        </p:nvSpPr>
        <p:spPr bwMode="auto">
          <a:noFill/>
          <a:ln>
            <a:solidFill>
              <a:srgbClr val="000000"/>
            </a:solidFill>
            <a:miter lim="800000"/>
          </a:ln>
        </p:spPr>
      </p:sp>
      <p:sp>
        <p:nvSpPr>
          <p:cNvPr id="56322" name="文本占位符 2"/>
          <p:cNvSpPr>
            <a:spLocks noGrp="1"/>
          </p:cNvSpPr>
          <p:nvPr>
            <p:ph type="body" idx="3"/>
          </p:nvPr>
        </p:nvSpPr>
        <p:spPr bwMode="auto">
          <a:noFill/>
        </p:spPr>
        <p:txBody>
          <a:bodyPr wrap="square" numCol="1" anchor="t" anchorCtr="0" compatLnSpc="1"/>
          <a:lstStyle/>
          <a:p>
            <a:endParaRPr lang="zh-CN" altLang="en-US" smtClean="0"/>
          </a:p>
        </p:txBody>
      </p:sp>
      <p:sp>
        <p:nvSpPr>
          <p:cNvPr id="56323" name="日期占位符 3"/>
          <p:cNvSpPr>
            <a:spLocks noGrp="1"/>
          </p:cNvSpPr>
          <p:nvPr>
            <p:ph type="dt" sz="quarter" idx="1"/>
          </p:nvPr>
        </p:nvSpPr>
        <p:spPr bwMode="auto">
          <a:noFill/>
          <a:ln>
            <a:miter lim="800000"/>
          </a:ln>
        </p:spPr>
        <p:txBody>
          <a:bodyPr wrap="square" numCol="1" anchor="t" anchorCtr="0" compatLnSpc="1"/>
          <a:lstStyle/>
          <a:p>
            <a:pPr>
              <a:buFont typeface="Arial" pitchFamily="34" charset="0"/>
              <a:buNone/>
            </a:pPr>
            <a:endParaRPr lang="zh-CN" altLang="en-US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6321" name="幻灯片图像占位符 1"/>
          <p:cNvSpPr>
            <a:spLocks noGrp="1" noRot="1"/>
          </p:cNvSpPr>
          <p:nvPr>
            <p:ph type="sldImg" idx="2"/>
          </p:nvPr>
        </p:nvSpPr>
        <p:spPr bwMode="auto">
          <a:noFill/>
          <a:ln>
            <a:solidFill>
              <a:srgbClr val="000000"/>
            </a:solidFill>
            <a:miter lim="800000"/>
          </a:ln>
        </p:spPr>
      </p:sp>
      <p:sp>
        <p:nvSpPr>
          <p:cNvPr id="56322" name="文本占位符 2"/>
          <p:cNvSpPr>
            <a:spLocks noGrp="1"/>
          </p:cNvSpPr>
          <p:nvPr>
            <p:ph type="body" idx="3"/>
          </p:nvPr>
        </p:nvSpPr>
        <p:spPr bwMode="auto">
          <a:noFill/>
        </p:spPr>
        <p:txBody>
          <a:bodyPr wrap="square" numCol="1" anchor="t" anchorCtr="0" compatLnSpc="1"/>
          <a:lstStyle/>
          <a:p>
            <a:endParaRPr lang="zh-CN" altLang="en-US" smtClean="0"/>
          </a:p>
        </p:txBody>
      </p:sp>
      <p:sp>
        <p:nvSpPr>
          <p:cNvPr id="56323" name="日期占位符 3"/>
          <p:cNvSpPr>
            <a:spLocks noGrp="1"/>
          </p:cNvSpPr>
          <p:nvPr>
            <p:ph type="dt" sz="quarter" idx="1"/>
          </p:nvPr>
        </p:nvSpPr>
        <p:spPr bwMode="auto">
          <a:noFill/>
          <a:ln>
            <a:miter lim="800000"/>
          </a:ln>
        </p:spPr>
        <p:txBody>
          <a:bodyPr wrap="square" numCol="1" anchor="t" anchorCtr="0" compatLnSpc="1"/>
          <a:lstStyle/>
          <a:p>
            <a:pPr>
              <a:buFont typeface="Arial" pitchFamily="34" charset="0"/>
              <a:buNone/>
            </a:pPr>
            <a:endParaRPr lang="zh-CN" altLang="en-US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137" name="幻灯片图像占位符 1"/>
          <p:cNvSpPr>
            <a:spLocks noGrp="1" noRot="1"/>
          </p:cNvSpPr>
          <p:nvPr>
            <p:ph type="sldImg" idx="2"/>
          </p:nvPr>
        </p:nvSpPr>
        <p:spPr bwMode="auto">
          <a:noFill/>
          <a:ln>
            <a:solidFill>
              <a:srgbClr val="000000"/>
            </a:solidFill>
            <a:miter lim="800000"/>
          </a:ln>
        </p:spPr>
      </p:sp>
      <p:sp>
        <p:nvSpPr>
          <p:cNvPr id="91138" name="文本占位符 2"/>
          <p:cNvSpPr>
            <a:spLocks noGrp="1"/>
          </p:cNvSpPr>
          <p:nvPr>
            <p:ph type="body" idx="3"/>
          </p:nvPr>
        </p:nvSpPr>
        <p:spPr bwMode="auto">
          <a:noFill/>
        </p:spPr>
        <p:txBody>
          <a:bodyPr wrap="square" numCol="1" anchor="t" anchorCtr="0" compatLnSpc="1"/>
          <a:lstStyle/>
          <a:p>
            <a:endParaRPr lang="zh-CN" altLang="en-US" smtClean="0"/>
          </a:p>
        </p:txBody>
      </p:sp>
      <p:sp>
        <p:nvSpPr>
          <p:cNvPr id="91139" name="日期占位符 3"/>
          <p:cNvSpPr>
            <a:spLocks noGrp="1"/>
          </p:cNvSpPr>
          <p:nvPr>
            <p:ph type="dt" sz="quarter" idx="1"/>
          </p:nvPr>
        </p:nvSpPr>
        <p:spPr bwMode="auto">
          <a:noFill/>
          <a:ln>
            <a:miter lim="800000"/>
          </a:ln>
        </p:spPr>
        <p:txBody>
          <a:bodyPr wrap="square" numCol="1" anchor="t" anchorCtr="0" compatLnSpc="1"/>
          <a:lstStyle/>
          <a:p>
            <a:pPr>
              <a:buFont typeface="Arial" pitchFamily="34" charset="0"/>
              <a:buNone/>
            </a:pPr>
            <a:endParaRPr lang="zh-CN" altLang="en-US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185" name="幻灯片图像占位符 1"/>
          <p:cNvSpPr>
            <a:spLocks noGrp="1" noRot="1"/>
          </p:cNvSpPr>
          <p:nvPr>
            <p:ph type="sldImg" idx="2"/>
          </p:nvPr>
        </p:nvSpPr>
        <p:spPr bwMode="auto">
          <a:noFill/>
          <a:ln>
            <a:solidFill>
              <a:srgbClr val="000000"/>
            </a:solidFill>
            <a:miter lim="800000"/>
          </a:ln>
        </p:spPr>
      </p:sp>
      <p:sp>
        <p:nvSpPr>
          <p:cNvPr id="93186" name="文本占位符 2"/>
          <p:cNvSpPr>
            <a:spLocks noGrp="1"/>
          </p:cNvSpPr>
          <p:nvPr>
            <p:ph type="body" idx="3"/>
          </p:nvPr>
        </p:nvSpPr>
        <p:spPr bwMode="auto">
          <a:noFill/>
        </p:spPr>
        <p:txBody>
          <a:bodyPr wrap="square" numCol="1" anchor="t" anchorCtr="0" compatLnSpc="1"/>
          <a:lstStyle/>
          <a:p>
            <a:endParaRPr lang="zh-CN" altLang="en-US" smtClean="0"/>
          </a:p>
        </p:txBody>
      </p:sp>
      <p:sp>
        <p:nvSpPr>
          <p:cNvPr id="93187" name="日期占位符 3"/>
          <p:cNvSpPr>
            <a:spLocks noGrp="1"/>
          </p:cNvSpPr>
          <p:nvPr>
            <p:ph type="dt" sz="quarter" idx="1"/>
          </p:nvPr>
        </p:nvSpPr>
        <p:spPr bwMode="auto">
          <a:noFill/>
          <a:ln>
            <a:miter lim="800000"/>
          </a:ln>
        </p:spPr>
        <p:txBody>
          <a:bodyPr wrap="square" numCol="1" anchor="t" anchorCtr="0" compatLnSpc="1"/>
          <a:lstStyle/>
          <a:p>
            <a:pPr>
              <a:buFont typeface="Arial" pitchFamily="34" charset="0"/>
              <a:buNone/>
            </a:pPr>
            <a:endParaRPr lang="zh-CN" altLang="en-US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5233" name="幻灯片图像占位符 1"/>
          <p:cNvSpPr>
            <a:spLocks noGrp="1" noRot="1"/>
          </p:cNvSpPr>
          <p:nvPr>
            <p:ph type="sldImg" idx="2"/>
          </p:nvPr>
        </p:nvSpPr>
        <p:spPr bwMode="auto">
          <a:noFill/>
          <a:ln>
            <a:solidFill>
              <a:srgbClr val="000000"/>
            </a:solidFill>
            <a:miter lim="800000"/>
          </a:ln>
        </p:spPr>
      </p:sp>
      <p:sp>
        <p:nvSpPr>
          <p:cNvPr id="95234" name="文本占位符 2"/>
          <p:cNvSpPr>
            <a:spLocks noGrp="1"/>
          </p:cNvSpPr>
          <p:nvPr>
            <p:ph type="body" idx="3"/>
          </p:nvPr>
        </p:nvSpPr>
        <p:spPr bwMode="auto">
          <a:noFill/>
        </p:spPr>
        <p:txBody>
          <a:bodyPr wrap="square" numCol="1" anchor="t" anchorCtr="0" compatLnSpc="1"/>
          <a:lstStyle/>
          <a:p>
            <a:endParaRPr lang="zh-CN" altLang="en-US" smtClean="0"/>
          </a:p>
        </p:txBody>
      </p:sp>
      <p:sp>
        <p:nvSpPr>
          <p:cNvPr id="95235" name="日期占位符 3"/>
          <p:cNvSpPr>
            <a:spLocks noGrp="1"/>
          </p:cNvSpPr>
          <p:nvPr>
            <p:ph type="dt" sz="quarter" idx="1"/>
          </p:nvPr>
        </p:nvSpPr>
        <p:spPr bwMode="auto">
          <a:noFill/>
          <a:ln>
            <a:miter lim="800000"/>
          </a:ln>
        </p:spPr>
        <p:txBody>
          <a:bodyPr wrap="square" numCol="1" anchor="t" anchorCtr="0" compatLnSpc="1"/>
          <a:lstStyle/>
          <a:p>
            <a:pPr>
              <a:buFont typeface="Arial" pitchFamily="34" charset="0"/>
              <a:buNone/>
            </a:pPr>
            <a:endParaRPr lang="zh-CN" altLang="en-US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4273" name="幻灯片图像占位符 1"/>
          <p:cNvSpPr>
            <a:spLocks noGrp="1" noRot="1"/>
          </p:cNvSpPr>
          <p:nvPr>
            <p:ph type="sldImg" idx="2"/>
          </p:nvPr>
        </p:nvSpPr>
        <p:spPr bwMode="auto">
          <a:noFill/>
          <a:ln>
            <a:solidFill>
              <a:srgbClr val="000000"/>
            </a:solidFill>
            <a:miter lim="800000"/>
          </a:ln>
        </p:spPr>
      </p:sp>
      <p:sp>
        <p:nvSpPr>
          <p:cNvPr id="54274" name="文本占位符 2"/>
          <p:cNvSpPr>
            <a:spLocks noGrp="1"/>
          </p:cNvSpPr>
          <p:nvPr>
            <p:ph type="body" idx="3"/>
          </p:nvPr>
        </p:nvSpPr>
        <p:spPr bwMode="auto">
          <a:noFill/>
        </p:spPr>
        <p:txBody>
          <a:bodyPr wrap="square" numCol="1" anchor="t" anchorCtr="0" compatLnSpc="1"/>
          <a:lstStyle/>
          <a:p>
            <a:endParaRPr lang="zh-CN" altLang="en-US" smtClean="0"/>
          </a:p>
        </p:txBody>
      </p:sp>
      <p:sp>
        <p:nvSpPr>
          <p:cNvPr id="54275" name="日期占位符 3"/>
          <p:cNvSpPr>
            <a:spLocks noGrp="1"/>
          </p:cNvSpPr>
          <p:nvPr>
            <p:ph type="dt" sz="quarter" idx="1"/>
          </p:nvPr>
        </p:nvSpPr>
        <p:spPr bwMode="auto">
          <a:noFill/>
          <a:ln>
            <a:miter lim="800000"/>
          </a:ln>
        </p:spPr>
        <p:txBody>
          <a:bodyPr wrap="square" numCol="1" anchor="t" anchorCtr="0" compatLnSpc="1"/>
          <a:lstStyle/>
          <a:p>
            <a:pPr>
              <a:buFont typeface="Arial" pitchFamily="34" charset="0"/>
              <a:buNone/>
            </a:pPr>
            <a:endParaRPr lang="zh-CN" altLang="en-US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8129" name="幻灯片图像占位符 1"/>
          <p:cNvSpPr>
            <a:spLocks noGrp="1" noRot="1"/>
          </p:cNvSpPr>
          <p:nvPr>
            <p:ph type="sldImg" idx="2"/>
          </p:nvPr>
        </p:nvSpPr>
        <p:spPr bwMode="auto">
          <a:xfrm>
            <a:off x="1144588" y="1243013"/>
            <a:ext cx="4473575" cy="3355975"/>
          </a:xfrm>
          <a:noFill/>
          <a:ln>
            <a:solidFill>
              <a:srgbClr val="000000"/>
            </a:solidFill>
            <a:miter lim="800000"/>
          </a:ln>
        </p:spPr>
      </p:sp>
      <p:sp>
        <p:nvSpPr>
          <p:cNvPr id="48130" name="文本占位符 2"/>
          <p:cNvSpPr>
            <a:spLocks noGrp="1"/>
          </p:cNvSpPr>
          <p:nvPr>
            <p:ph type="body" idx="3"/>
          </p:nvPr>
        </p:nvSpPr>
        <p:spPr bwMode="auto">
          <a:noFill/>
        </p:spPr>
        <p:txBody>
          <a:bodyPr wrap="square" numCol="1" anchor="t" anchorCtr="0" compatLnSpc="1"/>
          <a:lstStyle/>
          <a:p>
            <a:endParaRPr lang="zh-CN" altLang="en-US" smtClean="0"/>
          </a:p>
        </p:txBody>
      </p:sp>
      <p:sp>
        <p:nvSpPr>
          <p:cNvPr id="48131" name="日期占位符 1"/>
          <p:cNvSpPr>
            <a:spLocks noGrp="1"/>
          </p:cNvSpPr>
          <p:nvPr>
            <p:ph type="dt" sz="quarter" idx="1"/>
          </p:nvPr>
        </p:nvSpPr>
        <p:spPr bwMode="auto">
          <a:noFill/>
          <a:ln>
            <a:miter lim="800000"/>
          </a:ln>
        </p:spPr>
        <p:txBody>
          <a:bodyPr wrap="square" numCol="1" anchor="t" anchorCtr="0" compatLnSpc="1"/>
          <a:lstStyle/>
          <a:p>
            <a:pPr>
              <a:buFont typeface="Arial" pitchFamily="34" charset="0"/>
              <a:buNone/>
            </a:pPr>
            <a:endParaRPr lang="zh-CN" altLang="en-US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0417" name="幻灯片图像占位符 1"/>
          <p:cNvSpPr>
            <a:spLocks noGrp="1" noRot="1"/>
          </p:cNvSpPr>
          <p:nvPr>
            <p:ph type="sldImg" idx="2"/>
          </p:nvPr>
        </p:nvSpPr>
        <p:spPr bwMode="auto">
          <a:noFill/>
          <a:ln>
            <a:solidFill>
              <a:srgbClr val="000000"/>
            </a:solidFill>
            <a:miter lim="800000"/>
          </a:ln>
        </p:spPr>
      </p:sp>
      <p:sp>
        <p:nvSpPr>
          <p:cNvPr id="60418" name="文本占位符 2"/>
          <p:cNvSpPr>
            <a:spLocks noGrp="1"/>
          </p:cNvSpPr>
          <p:nvPr>
            <p:ph type="body" idx="3"/>
          </p:nvPr>
        </p:nvSpPr>
        <p:spPr bwMode="auto">
          <a:noFill/>
        </p:spPr>
        <p:txBody>
          <a:bodyPr wrap="square" numCol="1" anchor="t" anchorCtr="0" compatLnSpc="1"/>
          <a:lstStyle/>
          <a:p>
            <a:endParaRPr lang="zh-CN" altLang="en-US" smtClean="0"/>
          </a:p>
        </p:txBody>
      </p:sp>
      <p:sp>
        <p:nvSpPr>
          <p:cNvPr id="60419" name="日期占位符 3"/>
          <p:cNvSpPr>
            <a:spLocks noGrp="1"/>
          </p:cNvSpPr>
          <p:nvPr>
            <p:ph type="dt" sz="quarter" idx="1"/>
          </p:nvPr>
        </p:nvSpPr>
        <p:spPr bwMode="auto">
          <a:noFill/>
          <a:ln>
            <a:miter lim="800000"/>
          </a:ln>
        </p:spPr>
        <p:txBody>
          <a:bodyPr wrap="square" numCol="1" anchor="t" anchorCtr="0" compatLnSpc="1"/>
          <a:lstStyle/>
          <a:p>
            <a:pPr>
              <a:buFont typeface="Arial" pitchFamily="34" charset="0"/>
              <a:buNone/>
            </a:pPr>
            <a:endParaRPr lang="zh-CN" altLang="en-US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CA80FF-22FC-4F08-B9F5-4ED7A80332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2DD71A-7ADF-438E-8622-2D97EAECF7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851769-551D-4EEC-BEA0-C6B7EAD41A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684D06-A495-453B-9D57-33CC6661D3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0FA583-20C8-489F-980D-93A902332F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75B637-53A5-45E8-8BB2-B9F2A56A29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C39382-E955-499E-97CD-B0A41C8331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2B2E77-9CA1-4DAA-80FC-66C2EBF6A4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3EE098-0276-4329-9490-8CF52CC036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2DCFB0-8A8B-48D7-8D42-FEDCD1C0F0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3E800C-B481-4B01-A8F1-40B3E5865A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 noProof="1" smtClean="0"/>
              <a:t>单击此处编辑母版副标题样式</a:t>
            </a:r>
            <a:endParaRPr lang="zh-CN" altLang="en-US" noProof="1"/>
          </a:p>
        </p:txBody>
      </p:sp>
      <p:sp>
        <p:nvSpPr>
          <p:cNvPr id="4" name="Rectangle 6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ED86C4-40B7-4231-BA23-4BFD8C2DE368}" type="slidenum">
              <a:rPr lang="en-US" altLang="en-US"/>
              <a:t/>
            </a:fld>
            <a:endParaRPr lang="en-US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noProof="1" smtClean="0"/>
              <a:t>单击此处编辑母版文本样式</a:t>
            </a:r>
            <a:endParaRPr lang="zh-CN" altLang="en-US" noProof="1" smtClean="0"/>
          </a:p>
          <a:p>
            <a:pPr lvl="1"/>
            <a:r>
              <a:rPr lang="zh-CN" altLang="en-US" noProof="1" smtClean="0"/>
              <a:t>第二级</a:t>
            </a:r>
            <a:endParaRPr lang="zh-CN" altLang="en-US" noProof="1" smtClean="0"/>
          </a:p>
          <a:p>
            <a:pPr lvl="2"/>
            <a:r>
              <a:rPr lang="zh-CN" altLang="en-US" noProof="1" smtClean="0"/>
              <a:t>第三级</a:t>
            </a:r>
            <a:endParaRPr lang="zh-CN" altLang="en-US" noProof="1" smtClean="0"/>
          </a:p>
          <a:p>
            <a:pPr lvl="3"/>
            <a:r>
              <a:rPr lang="zh-CN" altLang="en-US" noProof="1" smtClean="0"/>
              <a:t>第四级</a:t>
            </a:r>
            <a:endParaRPr lang="zh-CN" altLang="en-US" noProof="1" smtClean="0"/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4" name="Rectangle 6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9FC58A-9F15-4516-8AD6-49D946BCB8AD}" type="slidenum">
              <a:rPr lang="en-US" altLang="en-US"/>
              <a:t/>
            </a:fld>
            <a:endParaRPr lang="en-US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  <a:endParaRPr lang="zh-CN" altLang="en-US" noProof="1" smtClean="0"/>
          </a:p>
        </p:txBody>
      </p:sp>
      <p:sp>
        <p:nvSpPr>
          <p:cNvPr id="4" name="Rectangle 6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8CA276-425D-4A04-AE4E-98AA155E1403}" type="slidenum">
              <a:rPr lang="en-US" altLang="en-US"/>
              <a:t/>
            </a:fld>
            <a:endParaRPr lang="en-US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28625" y="1643063"/>
            <a:ext cx="4032504" cy="4502150"/>
          </a:xfrm>
        </p:spPr>
        <p:txBody>
          <a:bodyPr/>
          <a:lstStyle/>
          <a:p>
            <a:pPr lvl="0"/>
            <a:r>
              <a:rPr lang="zh-CN" altLang="en-US" noProof="1" smtClean="0"/>
              <a:t>单击此处编辑母版文本样式</a:t>
            </a:r>
            <a:endParaRPr lang="zh-CN" altLang="en-US" noProof="1" smtClean="0"/>
          </a:p>
          <a:p>
            <a:pPr lvl="1"/>
            <a:r>
              <a:rPr lang="zh-CN" altLang="en-US" noProof="1" smtClean="0"/>
              <a:t>第二级</a:t>
            </a:r>
            <a:endParaRPr lang="zh-CN" altLang="en-US" noProof="1" smtClean="0"/>
          </a:p>
          <a:p>
            <a:pPr lvl="2"/>
            <a:r>
              <a:rPr lang="zh-CN" altLang="en-US" noProof="1" smtClean="0"/>
              <a:t>第三级</a:t>
            </a:r>
            <a:endParaRPr lang="zh-CN" altLang="en-US" noProof="1" smtClean="0"/>
          </a:p>
          <a:p>
            <a:pPr lvl="3"/>
            <a:r>
              <a:rPr lang="zh-CN" altLang="en-US" noProof="1" smtClean="0"/>
              <a:t>第四级</a:t>
            </a:r>
            <a:endParaRPr lang="zh-CN" altLang="en-US" noProof="1" smtClean="0"/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25721" y="1643063"/>
            <a:ext cx="4032504" cy="4502150"/>
          </a:xfrm>
        </p:spPr>
        <p:txBody>
          <a:bodyPr/>
          <a:lstStyle/>
          <a:p>
            <a:pPr lvl="0"/>
            <a:r>
              <a:rPr lang="zh-CN" altLang="en-US" noProof="1" smtClean="0"/>
              <a:t>单击此处编辑母版文本样式</a:t>
            </a:r>
            <a:endParaRPr lang="zh-CN" altLang="en-US" noProof="1" smtClean="0"/>
          </a:p>
          <a:p>
            <a:pPr lvl="1"/>
            <a:r>
              <a:rPr lang="zh-CN" altLang="en-US" noProof="1" smtClean="0"/>
              <a:t>第二级</a:t>
            </a:r>
            <a:endParaRPr lang="zh-CN" altLang="en-US" noProof="1" smtClean="0"/>
          </a:p>
          <a:p>
            <a:pPr lvl="2"/>
            <a:r>
              <a:rPr lang="zh-CN" altLang="en-US" noProof="1" smtClean="0"/>
              <a:t>第三级</a:t>
            </a:r>
            <a:endParaRPr lang="zh-CN" altLang="en-US" noProof="1" smtClean="0"/>
          </a:p>
          <a:p>
            <a:pPr lvl="3"/>
            <a:r>
              <a:rPr lang="zh-CN" altLang="en-US" noProof="1" smtClean="0"/>
              <a:t>第四级</a:t>
            </a:r>
            <a:endParaRPr lang="zh-CN" altLang="en-US" noProof="1" smtClean="0"/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5" name="Rectangle 6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BAC557-DD75-40DB-B7F1-833C593E3D9B}" type="slidenum">
              <a:rPr lang="en-US" altLang="en-US"/>
              <a:t/>
            </a:fld>
            <a:endParaRPr lang="en-US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1325563"/>
          </a:xfrm>
        </p:spPr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90081" y="1778438"/>
            <a:ext cx="3655181" cy="823912"/>
          </a:xfrm>
        </p:spPr>
        <p:txBody>
          <a:bodyPr anchor="ctr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  <a:endParaRPr lang="zh-CN" altLang="en-US" noProof="1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90081" y="2665379"/>
            <a:ext cx="3655181" cy="3524284"/>
          </a:xfrm>
        </p:spPr>
        <p:txBody>
          <a:bodyPr/>
          <a:lstStyle/>
          <a:p>
            <a:pPr lvl="0"/>
            <a:r>
              <a:rPr lang="zh-CN" altLang="en-US" noProof="1" smtClean="0"/>
              <a:t>单击此处编辑母版文本样式</a:t>
            </a:r>
            <a:endParaRPr lang="zh-CN" altLang="en-US" noProof="1" smtClean="0"/>
          </a:p>
          <a:p>
            <a:pPr lvl="1"/>
            <a:r>
              <a:rPr lang="zh-CN" altLang="en-US" noProof="1" smtClean="0"/>
              <a:t>第二级</a:t>
            </a:r>
            <a:endParaRPr lang="zh-CN" altLang="en-US" noProof="1" smtClean="0"/>
          </a:p>
          <a:p>
            <a:pPr lvl="2"/>
            <a:r>
              <a:rPr lang="zh-CN" altLang="en-US" noProof="1" smtClean="0"/>
              <a:t>第三级</a:t>
            </a:r>
            <a:endParaRPr lang="zh-CN" altLang="en-US" noProof="1" smtClean="0"/>
          </a:p>
          <a:p>
            <a:pPr lvl="3"/>
            <a:r>
              <a:rPr lang="zh-CN" altLang="en-US" noProof="1" smtClean="0"/>
              <a:t>第四级</a:t>
            </a:r>
            <a:endParaRPr lang="zh-CN" altLang="en-US" noProof="1" smtClean="0"/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92704" y="1778438"/>
            <a:ext cx="3673182" cy="823912"/>
          </a:xfrm>
        </p:spPr>
        <p:txBody>
          <a:bodyPr anchor="ctr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  <a:endParaRPr lang="zh-CN" altLang="en-US" noProof="1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92704" y="2665379"/>
            <a:ext cx="3673182" cy="3524284"/>
          </a:xfrm>
        </p:spPr>
        <p:txBody>
          <a:bodyPr/>
          <a:lstStyle/>
          <a:p>
            <a:pPr lvl="0"/>
            <a:r>
              <a:rPr lang="zh-CN" altLang="en-US" noProof="1" smtClean="0"/>
              <a:t>单击此处编辑母版文本样式</a:t>
            </a:r>
            <a:endParaRPr lang="zh-CN" altLang="en-US" noProof="1" smtClean="0"/>
          </a:p>
          <a:p>
            <a:pPr lvl="1"/>
            <a:r>
              <a:rPr lang="zh-CN" altLang="en-US" noProof="1" smtClean="0"/>
              <a:t>第二级</a:t>
            </a:r>
            <a:endParaRPr lang="zh-CN" altLang="en-US" noProof="1" smtClean="0"/>
          </a:p>
          <a:p>
            <a:pPr lvl="2"/>
            <a:r>
              <a:rPr lang="zh-CN" altLang="en-US" noProof="1" smtClean="0"/>
              <a:t>第三级</a:t>
            </a:r>
            <a:endParaRPr lang="zh-CN" altLang="en-US" noProof="1" smtClean="0"/>
          </a:p>
          <a:p>
            <a:pPr lvl="3"/>
            <a:r>
              <a:rPr lang="zh-CN" altLang="en-US" noProof="1" smtClean="0"/>
              <a:t>第四级</a:t>
            </a:r>
            <a:endParaRPr lang="zh-CN" altLang="en-US" noProof="1" smtClean="0"/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CE7477-F42E-424F-AA85-674CDC72B9B2}" type="slidenum">
              <a:rPr lang="en-US" altLang="en-US"/>
              <a:t/>
            </a:fld>
            <a:endParaRPr lang="en-US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Rectangle 6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8AB9D9-B78F-451B-A115-C74E004F829D}" type="slidenum">
              <a:rPr lang="en-US" altLang="en-US"/>
              <a:t/>
            </a:fld>
            <a:endParaRPr lang="en-US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6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226F4F-E419-46D4-8AD5-1385FAFB7D9E}" type="slidenum">
              <a:rPr lang="en-US" altLang="en-US"/>
              <a:t/>
            </a:fld>
            <a:endParaRPr lang="en-US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987425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  <a:endParaRPr lang="zh-CN" altLang="en-US" noProof="1" smtClean="0"/>
          </a:p>
          <a:p>
            <a:pPr lvl="1"/>
            <a:r>
              <a:rPr lang="zh-CN" altLang="en-US" noProof="1" smtClean="0"/>
              <a:t>第二级</a:t>
            </a:r>
            <a:endParaRPr lang="zh-CN" altLang="en-US" noProof="1" smtClean="0"/>
          </a:p>
          <a:p>
            <a:pPr lvl="2"/>
            <a:r>
              <a:rPr lang="zh-CN" altLang="en-US" noProof="1" smtClean="0"/>
              <a:t>第三级</a:t>
            </a:r>
            <a:endParaRPr lang="zh-CN" altLang="en-US" noProof="1" smtClean="0"/>
          </a:p>
          <a:p>
            <a:pPr lvl="3"/>
            <a:r>
              <a:rPr lang="zh-CN" altLang="en-US" noProof="1" smtClean="0"/>
              <a:t>第四级</a:t>
            </a:r>
            <a:endParaRPr lang="zh-CN" altLang="en-US" noProof="1" smtClean="0"/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  <a:endParaRPr lang="zh-CN" altLang="en-US" noProof="1" smtClean="0"/>
          </a:p>
        </p:txBody>
      </p:sp>
      <p:sp>
        <p:nvSpPr>
          <p:cNvPr id="5" name="Rectangle 6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216AEF-AF7F-4869-B45C-5DD87A11C5A5}" type="slidenum">
              <a:rPr lang="en-US" altLang="en-US"/>
              <a:t/>
            </a:fld>
            <a:endParaRPr lang="en-US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3124012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457201"/>
            <a:ext cx="462915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lvl="0"/>
            <a:endParaRPr lang="zh-CN" altLang="en-US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3124012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  <a:endParaRPr lang="zh-CN" altLang="en-US" noProof="1" smtClean="0"/>
          </a:p>
        </p:txBody>
      </p:sp>
      <p:sp>
        <p:nvSpPr>
          <p:cNvPr id="5" name="Rectangle 6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71F7B4-722E-4940-AABE-792BC2A52A2E}" type="slidenum">
              <a:rPr lang="en-US" altLang="en-US"/>
              <a:t/>
            </a:fld>
            <a:endParaRPr lang="en-US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noProof="1" smtClean="0"/>
              <a:t>单击此处编辑母版文本样式</a:t>
            </a:r>
            <a:endParaRPr lang="zh-CN" altLang="en-US" noProof="1" smtClean="0"/>
          </a:p>
          <a:p>
            <a:pPr lvl="1"/>
            <a:r>
              <a:rPr lang="zh-CN" altLang="en-US" noProof="1" smtClean="0"/>
              <a:t>第二级</a:t>
            </a:r>
            <a:endParaRPr lang="zh-CN" altLang="en-US" noProof="1" smtClean="0"/>
          </a:p>
          <a:p>
            <a:pPr lvl="2"/>
            <a:r>
              <a:rPr lang="zh-CN" altLang="en-US" noProof="1" smtClean="0"/>
              <a:t>第三级</a:t>
            </a:r>
            <a:endParaRPr lang="zh-CN" altLang="en-US" noProof="1" smtClean="0"/>
          </a:p>
          <a:p>
            <a:pPr lvl="3"/>
            <a:r>
              <a:rPr lang="zh-CN" altLang="en-US" noProof="1" smtClean="0"/>
              <a:t>第四级</a:t>
            </a:r>
            <a:endParaRPr lang="zh-CN" altLang="en-US" noProof="1" smtClean="0"/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4" name="Rectangle 6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717623-FFA2-4178-9FC4-1BE64896FE35}" type="slidenum">
              <a:rPr lang="en-US" altLang="en-US"/>
              <a:t/>
            </a:fld>
            <a:endParaRPr lang="en-US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00825" y="714375"/>
            <a:ext cx="2057400" cy="5430838"/>
          </a:xfrm>
        </p:spPr>
        <p:txBody>
          <a:bodyPr vert="eaVert"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28625" y="714375"/>
            <a:ext cx="6052930" cy="5430838"/>
          </a:xfrm>
        </p:spPr>
        <p:txBody>
          <a:bodyPr vert="eaVert"/>
          <a:lstStyle/>
          <a:p>
            <a:pPr lvl="0"/>
            <a:r>
              <a:rPr lang="zh-CN" altLang="en-US" noProof="1" smtClean="0"/>
              <a:t>单击此处编辑母版文本样式</a:t>
            </a:r>
            <a:endParaRPr lang="zh-CN" altLang="en-US" noProof="1" smtClean="0"/>
          </a:p>
          <a:p>
            <a:pPr lvl="1"/>
            <a:r>
              <a:rPr lang="zh-CN" altLang="en-US" noProof="1" smtClean="0"/>
              <a:t>第二级</a:t>
            </a:r>
            <a:endParaRPr lang="zh-CN" altLang="en-US" noProof="1" smtClean="0"/>
          </a:p>
          <a:p>
            <a:pPr lvl="2"/>
            <a:r>
              <a:rPr lang="zh-CN" altLang="en-US" noProof="1" smtClean="0"/>
              <a:t>第三级</a:t>
            </a:r>
            <a:endParaRPr lang="zh-CN" altLang="en-US" noProof="1" smtClean="0"/>
          </a:p>
          <a:p>
            <a:pPr lvl="3"/>
            <a:r>
              <a:rPr lang="zh-CN" altLang="en-US" noProof="1" smtClean="0"/>
              <a:t>第四级</a:t>
            </a:r>
            <a:endParaRPr lang="zh-CN" altLang="en-US" noProof="1" smtClean="0"/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4" name="Rectangle 6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D590A5-047E-423C-AA56-2C49AAE604E8}" type="slidenum">
              <a:rPr lang="en-US" altLang="en-US"/>
              <a:t/>
            </a:fld>
            <a:endParaRPr lang="en-US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xAndObj" preserve="1">
  <p:cSld name="标题，文本与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zh-CN" altLang="en-US" noProof="1" smtClean="0"/>
              <a:t>单击此处编辑母版文本样式</a:t>
            </a:r>
            <a:endParaRPr lang="zh-CN" altLang="en-US" noProof="1" smtClean="0"/>
          </a:p>
          <a:p>
            <a:pPr lvl="1"/>
            <a:r>
              <a:rPr lang="zh-CN" altLang="en-US" noProof="1" smtClean="0"/>
              <a:t>第二级</a:t>
            </a:r>
            <a:endParaRPr lang="zh-CN" altLang="en-US" noProof="1" smtClean="0"/>
          </a:p>
          <a:p>
            <a:pPr lvl="2"/>
            <a:r>
              <a:rPr lang="zh-CN" altLang="en-US" noProof="1" smtClean="0"/>
              <a:t>第三级</a:t>
            </a:r>
            <a:endParaRPr lang="zh-CN" altLang="en-US" noProof="1" smtClean="0"/>
          </a:p>
          <a:p>
            <a:pPr lvl="3"/>
            <a:r>
              <a:rPr lang="zh-CN" altLang="en-US" noProof="1" smtClean="0"/>
              <a:t>第四级</a:t>
            </a:r>
            <a:endParaRPr lang="zh-CN" altLang="en-US" noProof="1" smtClean="0"/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zh-CN" altLang="en-US" noProof="1" smtClean="0"/>
              <a:t>单击此处编辑母版文本样式</a:t>
            </a:r>
            <a:endParaRPr lang="zh-CN" altLang="en-US" noProof="1" smtClean="0"/>
          </a:p>
          <a:p>
            <a:pPr lvl="1"/>
            <a:r>
              <a:rPr lang="zh-CN" altLang="en-US" noProof="1" smtClean="0"/>
              <a:t>第二级</a:t>
            </a:r>
            <a:endParaRPr lang="zh-CN" altLang="en-US" noProof="1" smtClean="0"/>
          </a:p>
          <a:p>
            <a:pPr lvl="2"/>
            <a:r>
              <a:rPr lang="zh-CN" altLang="en-US" noProof="1" smtClean="0"/>
              <a:t>第三级</a:t>
            </a:r>
            <a:endParaRPr lang="zh-CN" altLang="en-US" noProof="1" smtClean="0"/>
          </a:p>
          <a:p>
            <a:pPr lvl="3"/>
            <a:r>
              <a:rPr lang="zh-CN" altLang="en-US" noProof="1" smtClean="0"/>
              <a:t>第四级</a:t>
            </a:r>
            <a:endParaRPr lang="zh-CN" altLang="en-US" noProof="1" smtClean="0"/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5" name="Rectangle 6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C2C465-B8DF-4835-8894-A796E2140664}" type="slidenum">
              <a:rPr lang="en-US" altLang="en-US"/>
              <a:t/>
            </a:fld>
            <a:endParaRPr lang="en-US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image" Target="../media/image1.jpeg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27" name="Picture 2" descr="D:\图片收藏1\新建文件夹\clhwtx_05_zcool.com.cn.jpg"/>
          <p:cNvPicPr>
            <a:picLocks noChangeAspect="1"/>
          </p:cNvPicPr>
          <p:nvPr/>
        </p:nvPicPr>
        <p:blipFill>
          <a:blip r:embed="rId13"/>
          <a:srcRect b="64063"/>
          <a:stretch>
            <a:fillRect/>
          </a:stretch>
        </p:blipFill>
        <p:spPr>
          <a:xfrm>
            <a:off x="4024313" y="3571875"/>
            <a:ext cx="5119687" cy="3286125"/>
          </a:xfrm>
          <a:prstGeom prst="rect">
            <a:avLst/>
          </a:prstGeom>
          <a:noFill/>
          <a:ln w="9525">
            <a:noFill/>
          </a:ln>
          <a:effectLst>
            <a:outerShdw dist="38100" dir="5400000" algn="ctr" rotWithShape="0">
              <a:srgbClr val="0A8430">
                <a:alpha val="25999"/>
              </a:srgbClr>
            </a:outerShdw>
          </a:effectLst>
        </p:spPr>
      </p:pic>
      <p:sp>
        <p:nvSpPr>
          <p:cNvPr id="1028" name="Rectangle 3"/>
          <p:cNvSpPr>
            <a:spLocks noGrp="1"/>
          </p:cNvSpPr>
          <p:nvPr>
            <p:ph type="body"/>
          </p:nvPr>
        </p:nvSpPr>
        <p:spPr bwMode="auto">
          <a:xfrm>
            <a:off x="428625" y="1643063"/>
            <a:ext cx="8229600" cy="45021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numCol="1" anchor="t" anchorCtr="0" compatLnSpc="1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 smtClean="0"/>
          </a:p>
        </p:txBody>
      </p:sp>
      <p:sp>
        <p:nvSpPr>
          <p:cNvPr id="1029" name="Rectangle 6"/>
          <p:cNvSpPr>
            <a:spLocks noGrp="1"/>
          </p:cNvSpPr>
          <p:nvPr>
            <p:ph type="sldNum" sz="quarter" idx="4"/>
          </p:nvPr>
        </p:nvSpPr>
        <p:spPr>
          <a:xfrm>
            <a:off x="381000" y="6229350"/>
            <a:ext cx="2133600" cy="244475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1000" kern="1200" noProof="1">
                <a:solidFill>
                  <a:srgbClr val="000000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accent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accent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accent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accent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accent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accent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accent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accent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fld id="{FB5F5D81-4E8E-41AD-A7E4-EF9A816D61BB}" type="slidenum">
              <a:rPr lang="en-US" altLang="en-US"/>
              <a:t/>
            </a:fld>
            <a:endParaRPr lang="en-US" altLang="en-US"/>
          </a:p>
        </p:txBody>
      </p:sp>
      <p:sp>
        <p:nvSpPr>
          <p:cNvPr id="1030" name="Rectangle 2"/>
          <p:cNvSpPr>
            <a:spLocks noGrp="1"/>
          </p:cNvSpPr>
          <p:nvPr>
            <p:ph type="title" idx="5"/>
          </p:nvPr>
        </p:nvSpPr>
        <p:spPr bwMode="auto">
          <a:xfrm>
            <a:off x="428625" y="714375"/>
            <a:ext cx="5957888" cy="5635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numCol="1" anchor="ctr" anchorCtr="0" compatLnSpc="1"/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</p:sldLayoutIdLst>
  <p:transition/>
  <p:timing/>
  <p:txStyles>
    <p:titleStyle>
      <a:lvl1pPr algn="l" rtl="0" eaLnBrk="0" fontAlgn="base" hangingPunct="0">
        <a:spcBef>
          <a:spcPct val="0"/>
        </a:spcBef>
        <a:spcAft>
          <a:spcPct val="0"/>
        </a:spcAft>
        <a:defRPr sz="2800" b="1" kern="1200">
          <a:solidFill>
            <a:srgbClr val="000000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2800" b="1">
          <a:solidFill>
            <a:srgbClr val="000000"/>
          </a:solidFill>
          <a:latin typeface="微软雅黑" panose="020b0503020204020204" pitchFamily="34" charset="-122"/>
          <a:ea typeface="微软雅黑" panose="020b0503020204020204" pitchFamily="34" charset="-122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2800" b="1">
          <a:solidFill>
            <a:srgbClr val="000000"/>
          </a:solidFill>
          <a:latin typeface="微软雅黑" panose="020b0503020204020204" pitchFamily="34" charset="-122"/>
          <a:ea typeface="微软雅黑" panose="020b0503020204020204" pitchFamily="34" charset="-122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2800" b="1">
          <a:solidFill>
            <a:srgbClr val="000000"/>
          </a:solidFill>
          <a:latin typeface="微软雅黑" panose="020b0503020204020204" pitchFamily="34" charset="-122"/>
          <a:ea typeface="微软雅黑" panose="020b0503020204020204" pitchFamily="34" charset="-122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2800" b="1">
          <a:solidFill>
            <a:srgbClr val="000000"/>
          </a:solidFill>
          <a:latin typeface="微软雅黑" panose="020b0503020204020204" pitchFamily="34" charset="-122"/>
          <a:ea typeface="微软雅黑" panose="020b0503020204020204" pitchFamily="34" charset="-122"/>
        </a:defRPr>
      </a:lvl5pPr>
      <a:lvl6pPr marL="457200" algn="l" rtl="0" eaLnBrk="0" fontAlgn="base" hangingPunct="0">
        <a:spcBef>
          <a:spcPct val="0"/>
        </a:spcBef>
        <a:spcAft>
          <a:spcPct val="0"/>
        </a:spcAft>
        <a:defRPr sz="2800" b="1">
          <a:solidFill>
            <a:srgbClr val="000000"/>
          </a:solidFill>
          <a:latin typeface="微软雅黑" panose="020b0503020204020204" pitchFamily="34" charset="-122"/>
          <a:ea typeface="微软雅黑" panose="020b0503020204020204" pitchFamily="34" charset="-122"/>
        </a:defRPr>
      </a:lvl6pPr>
      <a:lvl7pPr marL="914400" algn="l" rtl="0" eaLnBrk="0" fontAlgn="base" hangingPunct="0">
        <a:spcBef>
          <a:spcPct val="0"/>
        </a:spcBef>
        <a:spcAft>
          <a:spcPct val="0"/>
        </a:spcAft>
        <a:defRPr sz="2800" b="1">
          <a:solidFill>
            <a:srgbClr val="000000"/>
          </a:solidFill>
          <a:latin typeface="微软雅黑" panose="020b0503020204020204" pitchFamily="34" charset="-122"/>
          <a:ea typeface="微软雅黑" panose="020b0503020204020204" pitchFamily="34" charset="-122"/>
        </a:defRPr>
      </a:lvl7pPr>
      <a:lvl8pPr marL="1371600" algn="l" rtl="0" eaLnBrk="0" fontAlgn="base" hangingPunct="0">
        <a:spcBef>
          <a:spcPct val="0"/>
        </a:spcBef>
        <a:spcAft>
          <a:spcPct val="0"/>
        </a:spcAft>
        <a:defRPr sz="2800" b="1">
          <a:solidFill>
            <a:srgbClr val="000000"/>
          </a:solidFill>
          <a:latin typeface="微软雅黑" panose="020b0503020204020204" pitchFamily="34" charset="-122"/>
          <a:ea typeface="微软雅黑" panose="020b0503020204020204" pitchFamily="34" charset="-122"/>
        </a:defRPr>
      </a:lvl8pPr>
      <a:lvl9pPr marL="1828800" algn="l" rtl="0" eaLnBrk="0" fontAlgn="base" hangingPunct="0">
        <a:spcBef>
          <a:spcPct val="0"/>
        </a:spcBef>
        <a:spcAft>
          <a:spcPct val="0"/>
        </a:spcAft>
        <a:defRPr sz="2800" b="1">
          <a:solidFill>
            <a:srgbClr val="000000"/>
          </a:solidFill>
          <a:latin typeface="微软雅黑" panose="020b0503020204020204" pitchFamily="34" charset="-122"/>
          <a:ea typeface="微软雅黑" panose="020b0503020204020204" pitchFamily="34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rgbClr val="365B93"/>
        </a:buClr>
        <a:buFont typeface="Arial" pitchFamily="34" charset="0"/>
        <a:buChar char="•"/>
        <a:defRPr sz="2800" b="1" kern="1200">
          <a:solidFill>
            <a:srgbClr val="26515F"/>
          </a:solidFill>
          <a:latin typeface="+mn-lt"/>
          <a:ea typeface="+mn-ea"/>
          <a:cs typeface="+mn-cs"/>
        </a:defRPr>
      </a:lvl1pPr>
      <a:lvl2pPr marL="742950" lvl="1" indent="-285750" algn="l" rtl="0" eaLnBrk="0" fontAlgn="base" hangingPunct="0">
        <a:spcBef>
          <a:spcPct val="20000"/>
        </a:spcBef>
        <a:spcAft>
          <a:spcPct val="0"/>
        </a:spcAft>
        <a:buClr>
          <a:srgbClr val="365B93"/>
        </a:buClr>
        <a:buFont typeface="Arial" pitchFamily="34" charset="0"/>
        <a:buChar char="•"/>
        <a:defRPr sz="2800" b="1" kern="1200">
          <a:solidFill>
            <a:srgbClr val="26515F"/>
          </a:solidFill>
          <a:latin typeface="Arial" pitchFamily="34" charset="0"/>
          <a:ea typeface="+mn-ea"/>
          <a:cs typeface="+mn-cs"/>
        </a:defRPr>
      </a:lvl2pPr>
      <a:lvl3pPr marL="1143000" lvl="2" indent="-228600" algn="l" rtl="0" eaLnBrk="0" fontAlgn="base" hangingPunct="0">
        <a:spcBef>
          <a:spcPct val="20000"/>
        </a:spcBef>
        <a:spcAft>
          <a:spcPct val="0"/>
        </a:spcAft>
        <a:buClr>
          <a:srgbClr val="365B93"/>
        </a:buClr>
        <a:buFont typeface="Arial" pitchFamily="34" charset="0"/>
        <a:buChar char="•"/>
        <a:defRPr sz="2400" b="1" kern="1200">
          <a:solidFill>
            <a:srgbClr val="26515F"/>
          </a:solidFill>
          <a:latin typeface="Arial" pitchFamily="34" charset="0"/>
          <a:ea typeface="+mn-ea"/>
          <a:cs typeface="+mn-cs"/>
        </a:defRPr>
      </a:lvl3pPr>
      <a:lvl4pPr marL="1600200" lvl="3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2000" b="1" kern="1200">
          <a:solidFill>
            <a:srgbClr val="26515F"/>
          </a:solidFill>
          <a:latin typeface="Arial" pitchFamily="34" charset="0"/>
          <a:ea typeface="+mn-ea"/>
          <a:cs typeface="+mn-cs"/>
        </a:defRPr>
      </a:lvl4pPr>
      <a:lvl5pPr marL="2057400" lvl="4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2000" b="1" kern="1200">
          <a:solidFill>
            <a:srgbClr val="26515F"/>
          </a:solidFill>
          <a:latin typeface="Arial" pitchFamily="34" charset="0"/>
          <a:ea typeface="+mn-ea"/>
          <a:cs typeface="+mn-cs"/>
        </a:defRPr>
      </a:lvl5pPr>
      <a:lvl6pPr marL="2514600" lvl="5" indent="-228600" algn="l" defTabSz="9144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Font typeface="Arial" pitchFamily="34" charset="0"/>
        <a:buChar char="•"/>
        <a:defRPr sz="2000" b="1" i="0" u="none" kern="1200" baseline="0">
          <a:solidFill>
            <a:srgbClr val="26515F"/>
          </a:solidFill>
          <a:latin typeface="Arial" pitchFamily="34" charset="0"/>
          <a:ea typeface="+mn-ea"/>
          <a:cs typeface="+mn-cs"/>
        </a:defRPr>
      </a:lvl6pPr>
      <a:lvl7pPr marL="2971800" lvl="6" indent="-228600" algn="l" defTabSz="9144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Font typeface="Arial" pitchFamily="34" charset="0"/>
        <a:buChar char="•"/>
        <a:defRPr sz="2000" b="1" i="0" u="none" kern="1200" baseline="0">
          <a:solidFill>
            <a:srgbClr val="26515F"/>
          </a:solidFill>
          <a:latin typeface="Arial" pitchFamily="34" charset="0"/>
          <a:ea typeface="+mn-ea"/>
          <a:cs typeface="+mn-cs"/>
        </a:defRPr>
      </a:lvl7pPr>
      <a:lvl8pPr marL="3429000" lvl="7" indent="-228600" algn="l" defTabSz="9144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Font typeface="Arial" pitchFamily="34" charset="0"/>
        <a:buChar char="•"/>
        <a:defRPr sz="2000" b="1" i="0" u="none" kern="1200" baseline="0">
          <a:solidFill>
            <a:srgbClr val="26515F"/>
          </a:solidFill>
          <a:latin typeface="Arial" pitchFamily="34" charset="0"/>
          <a:ea typeface="+mn-ea"/>
          <a:cs typeface="+mn-cs"/>
        </a:defRPr>
      </a:lvl8pPr>
      <a:lvl9pPr marL="3886200" lvl="8" indent="-228600" algn="l" defTabSz="9144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Font typeface="Arial" pitchFamily="34" charset="0"/>
        <a:buChar char="•"/>
        <a:defRPr sz="2000" b="1" i="0" u="none" kern="1200" baseline="0">
          <a:solidFill>
            <a:srgbClr val="26515F"/>
          </a:solidFill>
          <a:latin typeface="Arial" pitchFamily="34" charset="0"/>
          <a:ea typeface="+mn-ea"/>
          <a:cs typeface="+mn-cs"/>
        </a:defRPr>
      </a:lvl9pPr>
    </p:bodyStyle>
    <p:otherStyle>
      <a:lvl1pPr marL="0" lvl="0" indent="0" algn="l" defTabSz="914400" eaLnBrk="0" fontAlgn="base" latinLnBrk="0" hangingPunct="0">
        <a:lnSpc>
          <a:spcPct val="100000"/>
        </a:lnSpc>
        <a:spcBef>
          <a:spcPct val="0"/>
        </a:spcBef>
        <a:spcAft>
          <a:spcPct val="0"/>
        </a:spcAft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eaLnBrk="0" fontAlgn="base" latinLnBrk="0" hangingPunct="0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黑体" panose="02010609060101010101" pitchFamily="49" charset="-122"/>
          <a:cs typeface="+mn-cs"/>
        </a:defRPr>
      </a:lvl2pPr>
      <a:lvl3pPr marL="914400" lvl="2" indent="0" algn="l" defTabSz="914400" eaLnBrk="0" fontAlgn="base" latinLnBrk="0" hangingPunct="0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黑体" panose="02010609060101010101" pitchFamily="49" charset="-122"/>
          <a:cs typeface="+mn-cs"/>
        </a:defRPr>
      </a:lvl3pPr>
      <a:lvl4pPr marL="1371600" lvl="3" indent="0" algn="l" defTabSz="914400" eaLnBrk="0" fontAlgn="base" latinLnBrk="0" hangingPunct="0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黑体" panose="02010609060101010101" pitchFamily="49" charset="-122"/>
          <a:cs typeface="+mn-cs"/>
        </a:defRPr>
      </a:lvl4pPr>
      <a:lvl5pPr marL="1828800" lvl="4" indent="0" algn="l" defTabSz="914400" eaLnBrk="0" fontAlgn="base" latinLnBrk="0" hangingPunct="0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黑体" panose="02010609060101010101" pitchFamily="49" charset="-122"/>
          <a:cs typeface="+mn-cs"/>
        </a:defRPr>
      </a:lvl5pPr>
      <a:lvl6pPr marL="2286000" lvl="5" indent="0" algn="l" defTabSz="914400" eaLnBrk="0" fontAlgn="base" latinLnBrk="0" hangingPunct="0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黑体" panose="02010609060101010101" pitchFamily="49" charset="-122"/>
          <a:cs typeface="+mn-cs"/>
        </a:defRPr>
      </a:lvl6pPr>
      <a:lvl7pPr marL="2743200" lvl="6" indent="0" algn="l" defTabSz="914400" eaLnBrk="0" fontAlgn="base" latinLnBrk="0" hangingPunct="0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黑体" panose="02010609060101010101" pitchFamily="49" charset="-122"/>
          <a:cs typeface="+mn-cs"/>
        </a:defRPr>
      </a:lvl7pPr>
      <a:lvl8pPr marL="3200400" lvl="7" indent="0" algn="l" defTabSz="914400" eaLnBrk="0" fontAlgn="base" latinLnBrk="0" hangingPunct="0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黑体" panose="02010609060101010101" pitchFamily="49" charset="-122"/>
          <a:cs typeface="+mn-cs"/>
        </a:defRPr>
      </a:lvl8pPr>
      <a:lvl9pPr marL="3657600" lvl="8" indent="0" algn="l" defTabSz="914400" eaLnBrk="0" fontAlgn="base" latinLnBrk="0" hangingPunct="0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黑体" panose="02010609060101010101" pitchFamily="49" charset="-122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notesSlide" Target="../notesSlides/notesSlide8.xml" /><Relationship Id="rId3" Type="http://schemas.openxmlformats.org/officeDocument/2006/relationships/tags" Target="../tags/tag1.xml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3.pn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notesSlide" Target="../notesSlides/notesSlide10.xml" /><Relationship Id="rId3" Type="http://schemas.openxmlformats.org/officeDocument/2006/relationships/image" Target="../media/image4.pn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5.pn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6.pn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7.pn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8.pn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1.xml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2.xml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3.xml" /><Relationship Id="rId3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4.xml" /><Relationship Id="rId3" Type="http://schemas.openxmlformats.org/officeDocument/2006/relationships/image" Target="../media/image2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5.xml" /><Relationship Id="rId3" Type="http://schemas.openxmlformats.org/officeDocument/2006/relationships/image" Target="../media/image2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notesSlide" Target="../notesSlides/notesSlide16.xml" /><Relationship Id="rId3" Type="http://schemas.openxmlformats.org/officeDocument/2006/relationships/image" Target="../media/image2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notesSlide" Target="../notesSlides/notesSlide17.xml" /><Relationship Id="rId3" Type="http://schemas.openxmlformats.org/officeDocument/2006/relationships/image" Target="../media/image2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8.xml" /><Relationship Id="rId3" Type="http://schemas.openxmlformats.org/officeDocument/2006/relationships/image" Target="../media/image2.jpe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6101154204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dpi="0"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8" name="标题 1"/>
          <p:cNvSpPr>
            <a:spLocks noGrp="1"/>
          </p:cNvSpPr>
          <p:nvPr>
            <p:ph type="ctrTitle" idx="4294967295"/>
          </p:nvPr>
        </p:nvSpPr>
        <p:spPr>
          <a:xfrm>
            <a:off x="971550" y="2349500"/>
            <a:ext cx="7378700" cy="1338263"/>
          </a:xfrm>
        </p:spPr>
        <p:txBody>
          <a:bodyPr/>
          <a:lstStyle/>
          <a:p>
            <a:pPr algn="ctr"/>
            <a:r>
              <a:rPr lang="en-US" sz="5400" smtClean="0">
                <a:solidFill>
                  <a:schemeClr val="tx1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 </a:t>
            </a:r>
            <a:r>
              <a:rPr lang="zh-CN" sz="6000" smtClean="0">
                <a:solidFill>
                  <a:schemeClr val="tx1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开放性特指趾骨骨折护理查房</a:t>
            </a:r>
            <a:endParaRPr lang="zh-CN" sz="6000" smtClean="0">
              <a:solidFill>
                <a:schemeClr val="tx1"/>
              </a:solidFill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</p:txBody>
      </p:sp>
    </p:spTree>
  </p:cSld>
  <p:clrMapOvr>
    <a:masterClrMapping/>
  </p:clrMapOvr>
  <p:transition advTm="3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8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dpi="0"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21" name="Rectangle 2"/>
          <p:cNvSpPr>
            <a:spLocks noChangeArrowheads="1"/>
          </p:cNvSpPr>
          <p:nvPr/>
        </p:nvSpPr>
        <p:spPr bwMode="auto">
          <a:xfrm>
            <a:off x="3635375" y="4652963"/>
            <a:ext cx="4175125" cy="650875"/>
          </a:xfrm>
          <a:prstGeom prst="rect">
            <a:avLst/>
          </a:prstGeom>
          <a:gradFill rotWithShape="1">
            <a:gsLst>
              <a:gs pos="0">
                <a:srgbClr val="FFFFFF"/>
              </a:gs>
              <a:gs pos="100000">
                <a:srgbClr val="00CC99"/>
              </a:gs>
            </a:gsLst>
            <a:lin ang="0" scaled="1"/>
          </a:gradFill>
          <a:ln w="9525">
            <a:noFill/>
            <a:miter lim="800000"/>
          </a:ln>
        </p:spPr>
        <p:txBody>
          <a:bodyPr wrap="none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accent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accent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accent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accent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accent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accent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accent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accent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accent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0" hangingPunct="0">
              <a:buFont typeface="Arial" pitchFamily="34" charset="0"/>
              <a:buNone/>
            </a:pPr>
            <a:r>
              <a:rPr lang="zh-CN" altLang="en-US" sz="3200" b="1">
                <a:solidFill>
                  <a:schemeClr val="tx2"/>
                </a:solidFill>
                <a:ea typeface="楷体_GB2312"/>
                <a:cs typeface="楷体_GB2312"/>
              </a:rPr>
              <a:t>                </a:t>
            </a:r>
            <a:r>
              <a:rPr lang="zh-CN" altLang="en-US" sz="3600" b="1">
                <a:solidFill>
                  <a:srgbClr val="000000"/>
                </a:solidFill>
                <a:ea typeface="仿宋" panose="02010609060101010101" charset="-122"/>
              </a:rPr>
              <a:t>疾病相关知识</a:t>
            </a:r>
            <a:r>
              <a:rPr lang="zh-CN" altLang="en-US" sz="3600">
                <a:solidFill>
                  <a:schemeClr val="tx1"/>
                </a:solidFill>
                <a:ea typeface="仿宋" panose="02010609060101010101" charset="-122"/>
              </a:rPr>
              <a:t> </a:t>
            </a:r>
            <a:r>
              <a:rPr lang="zh-CN" altLang="en-US" sz="3600" b="1">
                <a:solidFill>
                  <a:schemeClr val="tx2"/>
                </a:solidFill>
                <a:ea typeface="仿宋" panose="02010609060101010101" charset="-122"/>
                <a:cs typeface="楷体_GB2312"/>
              </a:rPr>
              <a:t>  </a:t>
            </a:r>
            <a:r>
              <a:rPr lang="zh-CN" altLang="en-US" sz="4000" b="1">
                <a:solidFill>
                  <a:schemeClr val="tx2"/>
                </a:solidFill>
                <a:ea typeface="楷体_GB2312"/>
                <a:cs typeface="楷体_GB2312"/>
              </a:rPr>
              <a:t>     </a:t>
            </a:r>
            <a:r>
              <a:rPr lang="zh-CN" altLang="en-US" sz="1800">
                <a:solidFill>
                  <a:schemeClr val="tx1"/>
                </a:solidFill>
              </a:rPr>
              <a:t> </a:t>
            </a:r>
            <a:endParaRPr lang="zh-CN" altLang="en-US" sz="1800">
              <a:solidFill>
                <a:schemeClr val="tx1"/>
              </a:solidFill>
            </a:endParaRPr>
          </a:p>
        </p:txBody>
      </p:sp>
      <p:grpSp>
        <p:nvGrpSpPr>
          <p:cNvPr id="30722" name="组合 5122"/>
          <p:cNvGrpSpPr/>
          <p:nvPr/>
        </p:nvGrpSpPr>
        <p:grpSpPr>
          <a:xfrm>
            <a:off x="7524750" y="4508500"/>
            <a:ext cx="1406525" cy="949325"/>
            <a:chExt cx="1680" cy="1680"/>
          </a:xfrm>
        </p:grpSpPr>
        <p:sp>
          <p:nvSpPr>
            <p:cNvPr id="30743" name="Oval 4"/>
            <p:cNvSpPr>
              <a:spLocks noChangeArrowheads="1"/>
            </p:cNvSpPr>
            <p:nvPr/>
          </p:nvSpPr>
          <p:spPr bwMode="auto">
            <a:xfrm>
              <a:off x="0" y="0"/>
              <a:ext cx="1680" cy="1680"/>
            </a:xfrm>
            <a:prstGeom prst="ellipse">
              <a:avLst/>
            </a:prstGeom>
            <a:gradFill rotWithShape="1">
              <a:gsLst>
                <a:gs pos="0">
                  <a:srgbClr val="00CC99"/>
                </a:gs>
                <a:gs pos="100000">
                  <a:srgbClr val="003225"/>
                </a:gs>
              </a:gsLst>
              <a:lin ang="5400000" scaled="1"/>
            </a:gradFill>
            <a:ln w="9525">
              <a:noFill/>
              <a:round/>
            </a:ln>
          </p:spPr>
          <p:txBody>
            <a:bodyPr wrap="none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accent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accent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accent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accent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accent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chemeClr val="accent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chemeClr val="accent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chemeClr val="accent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chemeClr val="accent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0" hangingPunct="0">
                <a:buFont typeface="Arial" pitchFamily="34" charset="0"/>
                <a:buNone/>
              </a:pPr>
              <a:r>
                <a:rPr lang="en-US" altLang="zh-CN" sz="4000">
                  <a:solidFill>
                    <a:schemeClr val="tx2"/>
                  </a:solidFill>
                </a:rPr>
                <a:t>4</a:t>
              </a:r>
              <a:endParaRPr lang="en-US" altLang="zh-CN" sz="4000">
                <a:solidFill>
                  <a:schemeClr val="tx2"/>
                </a:solidFill>
              </a:endParaRPr>
            </a:p>
          </p:txBody>
        </p:sp>
        <p:sp>
          <p:nvSpPr>
            <p:cNvPr id="30744" name="未知"/>
            <p:cNvSpPr>
              <a:spLocks noChangeArrowheads="1"/>
            </p:cNvSpPr>
            <p:nvPr/>
          </p:nvSpPr>
          <p:spPr bwMode="auto">
            <a:xfrm>
              <a:off x="192" y="28"/>
              <a:ext cx="1296" cy="634"/>
            </a:xfrm>
            <a:custGeom>
              <a:gdLst>
                <a:gd name="T0" fmla="*/ 642 w 1321"/>
                <a:gd name="T1" fmla="*/ 5 h 712"/>
                <a:gd name="T2" fmla="*/ 649 w 1321"/>
                <a:gd name="T3" fmla="*/ 6 h 712"/>
                <a:gd name="T4" fmla="*/ 651 w 1321"/>
                <a:gd name="T5" fmla="*/ 6 h 712"/>
                <a:gd name="T6" fmla="*/ 648 w 1321"/>
                <a:gd name="T7" fmla="*/ 7 h 712"/>
                <a:gd name="T8" fmla="*/ 640 w 1321"/>
                <a:gd name="T9" fmla="*/ 8 h 712"/>
                <a:gd name="T10" fmla="*/ 627 w 1321"/>
                <a:gd name="T11" fmla="*/ 8 h 712"/>
                <a:gd name="T12" fmla="*/ 611 w 1321"/>
                <a:gd name="T13" fmla="*/ 8 h 712"/>
                <a:gd name="T14" fmla="*/ 589 w 1321"/>
                <a:gd name="T15" fmla="*/ 9 h 712"/>
                <a:gd name="T16" fmla="*/ 566 w 1321"/>
                <a:gd name="T17" fmla="*/ 9 h 712"/>
                <a:gd name="T18" fmla="*/ 538 w 1321"/>
                <a:gd name="T19" fmla="*/ 9 h 712"/>
                <a:gd name="T20" fmla="*/ 508 w 1321"/>
                <a:gd name="T21" fmla="*/ 9 h 712"/>
                <a:gd name="T22" fmla="*/ 477 w 1321"/>
                <a:gd name="T23" fmla="*/ 10 h 712"/>
                <a:gd name="T24" fmla="*/ 441 w 1321"/>
                <a:gd name="T25" fmla="*/ 10 h 712"/>
                <a:gd name="T26" fmla="*/ 407 w 1321"/>
                <a:gd name="T27" fmla="*/ 10 h 712"/>
                <a:gd name="T28" fmla="*/ 392 w 1321"/>
                <a:gd name="T29" fmla="*/ 10 h 712"/>
                <a:gd name="T30" fmla="*/ 234 w 1321"/>
                <a:gd name="T31" fmla="*/ 10 h 712"/>
                <a:gd name="T32" fmla="*/ 232 w 1321"/>
                <a:gd name="T33" fmla="*/ 10 h 712"/>
                <a:gd name="T34" fmla="*/ 202 w 1321"/>
                <a:gd name="T35" fmla="*/ 10 h 712"/>
                <a:gd name="T36" fmla="*/ 172 w 1321"/>
                <a:gd name="T37" fmla="*/ 10 h 712"/>
                <a:gd name="T38" fmla="*/ 144 w 1321"/>
                <a:gd name="T39" fmla="*/ 10 h 712"/>
                <a:gd name="T40" fmla="*/ 118 w 1321"/>
                <a:gd name="T41" fmla="*/ 9 h 712"/>
                <a:gd name="T42" fmla="*/ 93 w 1321"/>
                <a:gd name="T43" fmla="*/ 9 h 712"/>
                <a:gd name="T44" fmla="*/ 71 w 1321"/>
                <a:gd name="T45" fmla="*/ 9 h 712"/>
                <a:gd name="T46" fmla="*/ 53 w 1321"/>
                <a:gd name="T47" fmla="*/ 9 h 712"/>
                <a:gd name="T48" fmla="*/ 30 w 1321"/>
                <a:gd name="T49" fmla="*/ 9 h 712"/>
                <a:gd name="T50" fmla="*/ 26 w 1321"/>
                <a:gd name="T51" fmla="*/ 8 h 712"/>
                <a:gd name="T52" fmla="*/ 18 w 1321"/>
                <a:gd name="T53" fmla="*/ 8 h 712"/>
                <a:gd name="T54" fmla="*/ 6 w 1321"/>
                <a:gd name="T55" fmla="*/ 8 h 712"/>
                <a:gd name="T56" fmla="*/ 0 w 1321"/>
                <a:gd name="T57" fmla="*/ 7 h 712"/>
                <a:gd name="T58" fmla="*/ 0 w 1321"/>
                <a:gd name="T59" fmla="*/ 7 h 712"/>
                <a:gd name="T60" fmla="*/ 4 w 1321"/>
                <a:gd name="T61" fmla="*/ 6 h 712"/>
                <a:gd name="T62" fmla="*/ 16 w 1321"/>
                <a:gd name="T63" fmla="*/ 6 h 712"/>
                <a:gd name="T64" fmla="*/ 26 w 1321"/>
                <a:gd name="T65" fmla="*/ 4 h 712"/>
                <a:gd name="T66" fmla="*/ 49 w 1321"/>
                <a:gd name="T67" fmla="*/ 4 h 712"/>
                <a:gd name="T68" fmla="*/ 73 w 1321"/>
                <a:gd name="T69" fmla="*/ 4 h 712"/>
                <a:gd name="T70" fmla="*/ 102 w 1321"/>
                <a:gd name="T71" fmla="*/ 4 h 712"/>
                <a:gd name="T72" fmla="*/ 132 w 1321"/>
                <a:gd name="T73" fmla="*/ 4 h 712"/>
                <a:gd name="T74" fmla="*/ 169 w 1321"/>
                <a:gd name="T75" fmla="*/ 4 h 712"/>
                <a:gd name="T76" fmla="*/ 205 w 1321"/>
                <a:gd name="T77" fmla="*/ 4 h 712"/>
                <a:gd name="T78" fmla="*/ 245 w 1321"/>
                <a:gd name="T79" fmla="*/ 4 h 712"/>
                <a:gd name="T80" fmla="*/ 286 w 1321"/>
                <a:gd name="T81" fmla="*/ 4 h 712"/>
                <a:gd name="T82" fmla="*/ 330 w 1321"/>
                <a:gd name="T83" fmla="*/ 0 h 712"/>
                <a:gd name="T84" fmla="*/ 375 w 1321"/>
                <a:gd name="T85" fmla="*/ 4 h 712"/>
                <a:gd name="T86" fmla="*/ 417 w 1321"/>
                <a:gd name="T87" fmla="*/ 4 h 712"/>
                <a:gd name="T88" fmla="*/ 459 w 1321"/>
                <a:gd name="T89" fmla="*/ 4 h 712"/>
                <a:gd name="T90" fmla="*/ 498 w 1321"/>
                <a:gd name="T91" fmla="*/ 4 h 712"/>
                <a:gd name="T92" fmla="*/ 534 w 1321"/>
                <a:gd name="T93" fmla="*/ 4 h 712"/>
                <a:gd name="T94" fmla="*/ 567 w 1321"/>
                <a:gd name="T95" fmla="*/ 4 h 712"/>
                <a:gd name="T96" fmla="*/ 596 w 1321"/>
                <a:gd name="T97" fmla="*/ 4 h 712"/>
                <a:gd name="T98" fmla="*/ 621 w 1321"/>
                <a:gd name="T99" fmla="*/ 4 h 712"/>
                <a:gd name="T100" fmla="*/ 642 w 1321"/>
                <a:gd name="T101" fmla="*/ 5 h 712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w 1321"/>
                <a:gd name="T154" fmla="*/ 0 h 712"/>
                <a:gd name="T155" fmla="*/ 1321 w 1321"/>
                <a:gd name="T156" fmla="*/ 712 h 712"/>
              </a:gdLst>
              <a:cxnLst>
                <a:cxn ang="T102">
                  <a:pos x="T0" y="T1"/>
                </a:cxn>
                <a:cxn ang="T103">
                  <a:pos x="T2" y="T3"/>
                </a:cxn>
                <a:cxn ang="T104">
                  <a:pos x="T4" y="T5"/>
                </a:cxn>
                <a:cxn ang="T105">
                  <a:pos x="T6" y="T7"/>
                </a:cxn>
                <a:cxn ang="T106">
                  <a:pos x="T8" y="T9"/>
                </a:cxn>
                <a:cxn ang="T107">
                  <a:pos x="T10" y="T11"/>
                </a:cxn>
                <a:cxn ang="T108">
                  <a:pos x="T12" y="T13"/>
                </a:cxn>
                <a:cxn ang="T109">
                  <a:pos x="T14" y="T15"/>
                </a:cxn>
                <a:cxn ang="T110">
                  <a:pos x="T16" y="T17"/>
                </a:cxn>
                <a:cxn ang="T111">
                  <a:pos x="T18" y="T19"/>
                </a:cxn>
                <a:cxn ang="T112">
                  <a:pos x="T20" y="T21"/>
                </a:cxn>
                <a:cxn ang="T113">
                  <a:pos x="T22" y="T23"/>
                </a:cxn>
                <a:cxn ang="T114">
                  <a:pos x="T24" y="T25"/>
                </a:cxn>
                <a:cxn ang="T115">
                  <a:pos x="T26" y="T27"/>
                </a:cxn>
                <a:cxn ang="T116">
                  <a:pos x="T28" y="T29"/>
                </a:cxn>
                <a:cxn ang="T117">
                  <a:pos x="T30" y="T31"/>
                </a:cxn>
                <a:cxn ang="T118">
                  <a:pos x="T32" y="T33"/>
                </a:cxn>
                <a:cxn ang="T119">
                  <a:pos x="T34" y="T35"/>
                </a:cxn>
                <a:cxn ang="T120">
                  <a:pos x="T36" y="T37"/>
                </a:cxn>
                <a:cxn ang="T121">
                  <a:pos x="T38" y="T39"/>
                </a:cxn>
                <a:cxn ang="T122">
                  <a:pos x="T40" y="T41"/>
                </a:cxn>
                <a:cxn ang="T123">
                  <a:pos x="T42" y="T43"/>
                </a:cxn>
                <a:cxn ang="T124">
                  <a:pos x="T44" y="T45"/>
                </a:cxn>
                <a:cxn ang="T125">
                  <a:pos x="T46" y="T47"/>
                </a:cxn>
                <a:cxn ang="T126">
                  <a:pos x="T48" y="T49"/>
                </a:cxn>
                <a:cxn ang="T127">
                  <a:pos x="T50" y="T51"/>
                </a:cxn>
                <a:cxn ang="T128">
                  <a:pos x="T52" y="T53"/>
                </a:cxn>
                <a:cxn ang="T129">
                  <a:pos x="T54" y="T55"/>
                </a:cxn>
                <a:cxn ang="T130">
                  <a:pos x="T56" y="T57"/>
                </a:cxn>
                <a:cxn ang="T131">
                  <a:pos x="T58" y="T59"/>
                </a:cxn>
                <a:cxn ang="T132">
                  <a:pos x="T60" y="T61"/>
                </a:cxn>
                <a:cxn ang="T133">
                  <a:pos x="T62" y="T63"/>
                </a:cxn>
                <a:cxn ang="T134">
                  <a:pos x="T64" y="T65"/>
                </a:cxn>
                <a:cxn ang="T135">
                  <a:pos x="T66" y="T67"/>
                </a:cxn>
                <a:cxn ang="T136">
                  <a:pos x="T68" y="T69"/>
                </a:cxn>
                <a:cxn ang="T137">
                  <a:pos x="T70" y="T71"/>
                </a:cxn>
                <a:cxn ang="T138">
                  <a:pos x="T72" y="T73"/>
                </a:cxn>
                <a:cxn ang="T139">
                  <a:pos x="T74" y="T75"/>
                </a:cxn>
                <a:cxn ang="T140">
                  <a:pos x="T76" y="T77"/>
                </a:cxn>
                <a:cxn ang="T141">
                  <a:pos x="T78" y="T79"/>
                </a:cxn>
                <a:cxn ang="T142">
                  <a:pos x="T80" y="T81"/>
                </a:cxn>
                <a:cxn ang="T143">
                  <a:pos x="T82" y="T83"/>
                </a:cxn>
                <a:cxn ang="T144">
                  <a:pos x="T84" y="T85"/>
                </a:cxn>
                <a:cxn ang="T145">
                  <a:pos x="T86" y="T87"/>
                </a:cxn>
                <a:cxn ang="T146">
                  <a:pos x="T88" y="T89"/>
                </a:cxn>
                <a:cxn ang="T147">
                  <a:pos x="T90" y="T91"/>
                </a:cxn>
                <a:cxn ang="T148">
                  <a:pos x="T92" y="T93"/>
                </a:cxn>
                <a:cxn ang="T149">
                  <a:pos x="T94" y="T95"/>
                </a:cxn>
                <a:cxn ang="T150">
                  <a:pos x="T96" y="T97"/>
                </a:cxn>
                <a:cxn ang="T151">
                  <a:pos x="T98" y="T99"/>
                </a:cxn>
                <a:cxn ang="T152">
                  <a:pos x="T100" y="T101"/>
                </a:cxn>
              </a:cxnLst>
              <a:rect l="T153" t="T154" r="T155" b="T156"/>
              <a:pathLst>
                <a:path w="1321" h="712">
                  <a:moveTo>
                    <a:pt x="1301" y="401"/>
                  </a:moveTo>
                  <a:lnTo>
                    <a:pt x="1317" y="442"/>
                  </a:lnTo>
                  <a:lnTo>
                    <a:pt x="1321" y="481"/>
                  </a:lnTo>
                  <a:lnTo>
                    <a:pt x="1315" y="516"/>
                  </a:lnTo>
                  <a:lnTo>
                    <a:pt x="1298" y="550"/>
                  </a:lnTo>
                  <a:lnTo>
                    <a:pt x="1272" y="579"/>
                  </a:lnTo>
                  <a:lnTo>
                    <a:pt x="1239" y="604"/>
                  </a:lnTo>
                  <a:lnTo>
                    <a:pt x="1196" y="628"/>
                  </a:lnTo>
                  <a:lnTo>
                    <a:pt x="1147" y="649"/>
                  </a:lnTo>
                  <a:lnTo>
                    <a:pt x="1092" y="667"/>
                  </a:lnTo>
                  <a:lnTo>
                    <a:pt x="1031" y="683"/>
                  </a:lnTo>
                  <a:lnTo>
                    <a:pt x="967" y="694"/>
                  </a:lnTo>
                  <a:lnTo>
                    <a:pt x="896" y="704"/>
                  </a:lnTo>
                  <a:lnTo>
                    <a:pt x="824" y="710"/>
                  </a:lnTo>
                  <a:lnTo>
                    <a:pt x="795" y="712"/>
                  </a:lnTo>
                  <a:lnTo>
                    <a:pt x="476" y="712"/>
                  </a:lnTo>
                  <a:lnTo>
                    <a:pt x="472" y="712"/>
                  </a:lnTo>
                  <a:lnTo>
                    <a:pt x="409" y="708"/>
                  </a:lnTo>
                  <a:lnTo>
                    <a:pt x="348" y="704"/>
                  </a:lnTo>
                  <a:lnTo>
                    <a:pt x="290" y="696"/>
                  </a:lnTo>
                  <a:lnTo>
                    <a:pt x="235" y="689"/>
                  </a:lnTo>
                  <a:lnTo>
                    <a:pt x="186" y="677"/>
                  </a:lnTo>
                  <a:lnTo>
                    <a:pt x="141" y="663"/>
                  </a:lnTo>
                  <a:lnTo>
                    <a:pt x="102" y="648"/>
                  </a:lnTo>
                  <a:lnTo>
                    <a:pt x="67" y="630"/>
                  </a:lnTo>
                  <a:lnTo>
                    <a:pt x="39" y="608"/>
                  </a:lnTo>
                  <a:lnTo>
                    <a:pt x="18" y="583"/>
                  </a:lnTo>
                  <a:lnTo>
                    <a:pt x="6" y="554"/>
                  </a:lnTo>
                  <a:lnTo>
                    <a:pt x="0" y="524"/>
                  </a:lnTo>
                  <a:lnTo>
                    <a:pt x="0" y="520"/>
                  </a:lnTo>
                  <a:lnTo>
                    <a:pt x="4" y="487"/>
                  </a:lnTo>
                  <a:lnTo>
                    <a:pt x="16" y="446"/>
                  </a:lnTo>
                  <a:lnTo>
                    <a:pt x="51" y="370"/>
                  </a:lnTo>
                  <a:lnTo>
                    <a:pt x="94" y="299"/>
                  </a:lnTo>
                  <a:lnTo>
                    <a:pt x="147" y="235"/>
                  </a:lnTo>
                  <a:lnTo>
                    <a:pt x="204" y="176"/>
                  </a:lnTo>
                  <a:lnTo>
                    <a:pt x="270" y="125"/>
                  </a:lnTo>
                  <a:lnTo>
                    <a:pt x="341" y="82"/>
                  </a:lnTo>
                  <a:lnTo>
                    <a:pt x="415" y="47"/>
                  </a:lnTo>
                  <a:lnTo>
                    <a:pt x="497" y="21"/>
                  </a:lnTo>
                  <a:lnTo>
                    <a:pt x="581" y="6"/>
                  </a:lnTo>
                  <a:lnTo>
                    <a:pt x="667" y="0"/>
                  </a:lnTo>
                  <a:lnTo>
                    <a:pt x="759" y="6"/>
                  </a:lnTo>
                  <a:lnTo>
                    <a:pt x="847" y="23"/>
                  </a:lnTo>
                  <a:lnTo>
                    <a:pt x="932" y="53"/>
                  </a:lnTo>
                  <a:lnTo>
                    <a:pt x="1010" y="90"/>
                  </a:lnTo>
                  <a:lnTo>
                    <a:pt x="1082" y="137"/>
                  </a:lnTo>
                  <a:lnTo>
                    <a:pt x="1149" y="194"/>
                  </a:lnTo>
                  <a:lnTo>
                    <a:pt x="1208" y="256"/>
                  </a:lnTo>
                  <a:lnTo>
                    <a:pt x="1258" y="325"/>
                  </a:lnTo>
                  <a:lnTo>
                    <a:pt x="1301" y="401"/>
                  </a:lnTo>
                  <a:close/>
                </a:path>
              </a:pathLst>
            </a:custGeom>
            <a:gradFill rotWithShape="1">
              <a:gsLst>
                <a:gs pos="0">
                  <a:srgbClr val="FFFFFF"/>
                </a:gs>
                <a:gs pos="100000">
                  <a:srgbClr val="00CC99"/>
                </a:gs>
              </a:gsLst>
              <a:lin ang="5400000" scaled="1"/>
            </a:gradFill>
            <a:ln w="9525">
              <a:noFill/>
              <a:miter lim="800000"/>
            </a:ln>
          </p:spPr>
          <p:txBody>
            <a:bodyPr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accent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accent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accent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accent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accent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chemeClr val="accent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chemeClr val="accent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chemeClr val="accent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chemeClr val="accent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buFont typeface="Arial" pitchFamily="34" charset="0"/>
                <a:buNone/>
              </a:pPr>
              <a:endParaRPr lang="zh-CN" altLang="en-US" sz="1800">
                <a:solidFill>
                  <a:schemeClr val="tx1"/>
                </a:solidFill>
                <a:ea typeface="黑体" panose="02010609060101010101" pitchFamily="49" charset="-122"/>
              </a:endParaRPr>
            </a:p>
          </p:txBody>
        </p:sp>
      </p:grpSp>
      <p:sp>
        <p:nvSpPr>
          <p:cNvPr id="30723" name="Rectangle 6"/>
          <p:cNvSpPr>
            <a:spLocks noChangeArrowheads="1"/>
          </p:cNvSpPr>
          <p:nvPr/>
        </p:nvSpPr>
        <p:spPr bwMode="auto">
          <a:xfrm>
            <a:off x="2555875" y="2781300"/>
            <a:ext cx="4308475" cy="669925"/>
          </a:xfrm>
          <a:prstGeom prst="rect">
            <a:avLst/>
          </a:prstGeom>
          <a:gradFill rotWithShape="1">
            <a:gsLst>
              <a:gs pos="0">
                <a:srgbClr val="FFFFFF"/>
              </a:gs>
              <a:gs pos="100000">
                <a:srgbClr val="418AEB"/>
              </a:gs>
            </a:gsLst>
            <a:lin ang="0" scaled="1"/>
          </a:gradFill>
          <a:ln w="9525">
            <a:noFill/>
            <a:miter lim="800000"/>
          </a:ln>
        </p:spPr>
        <p:txBody>
          <a:bodyPr wrap="none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accent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accent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accent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accent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accent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accent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accent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accent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accent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0" hangingPunct="0">
              <a:buFont typeface="Arial" pitchFamily="34" charset="0"/>
              <a:buNone/>
            </a:pPr>
            <a:r>
              <a:rPr lang="zh-CN" altLang="en-US" sz="3600" b="1">
                <a:solidFill>
                  <a:srgbClr val="000000"/>
                </a:solidFill>
                <a:uFillTx/>
                <a:ea typeface="仿宋" panose="02010609060101010101" charset="-122"/>
                <a:sym typeface="Arial" pitchFamily="34" charset="0"/>
              </a:rPr>
              <a:t>护理评估</a:t>
            </a:r>
            <a:endParaRPr lang="zh-CN" altLang="en-US" sz="3600" b="1">
              <a:solidFill>
                <a:srgbClr val="000000"/>
              </a:solidFill>
              <a:uFillTx/>
              <a:ea typeface="仿宋" panose="02010609060101010101" charset="-122"/>
              <a:sym typeface="Arial" pitchFamily="34" charset="0"/>
            </a:endParaRPr>
          </a:p>
        </p:txBody>
      </p:sp>
      <p:grpSp>
        <p:nvGrpSpPr>
          <p:cNvPr id="30724" name="组合 5126"/>
          <p:cNvGrpSpPr/>
          <p:nvPr/>
        </p:nvGrpSpPr>
        <p:grpSpPr>
          <a:xfrm>
            <a:off x="6588125" y="2420938"/>
            <a:ext cx="1212850" cy="1028700"/>
            <a:chExt cx="430" cy="480"/>
          </a:xfrm>
        </p:grpSpPr>
        <p:grpSp>
          <p:nvGrpSpPr>
            <p:cNvPr id="30739" name="组合 5127"/>
            <p:cNvGrpSpPr/>
            <p:nvPr/>
          </p:nvGrpSpPr>
          <p:grpSpPr>
            <a:xfrm>
              <a:off x="0" y="43"/>
              <a:ext cx="430" cy="437"/>
              <a:chExt cx="1680" cy="1680"/>
            </a:xfrm>
          </p:grpSpPr>
          <p:sp>
            <p:nvSpPr>
              <p:cNvPr id="30741" name="Oval 9"/>
              <p:cNvSpPr>
                <a:spLocks noChangeArrowheads="1"/>
              </p:cNvSpPr>
              <p:nvPr/>
            </p:nvSpPr>
            <p:spPr bwMode="auto">
              <a:xfrm>
                <a:off x="0" y="0"/>
                <a:ext cx="1680" cy="1680"/>
              </a:xfrm>
              <a:prstGeom prst="ellipse">
                <a:avLst/>
              </a:prstGeom>
              <a:gradFill rotWithShape="1">
                <a:gsLst>
                  <a:gs pos="0">
                    <a:srgbClr val="4996E3"/>
                  </a:gs>
                  <a:gs pos="100000">
                    <a:srgbClr val="162D45"/>
                  </a:gs>
                </a:gsLst>
                <a:lin ang="5400000" scaled="1"/>
              </a:gradFill>
              <a:ln w="9525">
                <a:noFill/>
                <a:round/>
              </a:ln>
            </p:spPr>
            <p:txBody>
              <a:bodyPr wrap="none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accent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accent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accent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accent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accent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chemeClr val="accent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chemeClr val="accent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chemeClr val="accent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chemeClr val="accent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r">
                  <a:buFont typeface="Arial" pitchFamily="34" charset="0"/>
                  <a:buNone/>
                </a:pPr>
                <a:endParaRPr lang="zh-CN" altLang="en-US" sz="1800">
                  <a:solidFill>
                    <a:schemeClr val="tx1"/>
                  </a:solidFill>
                  <a:ea typeface="黑体" panose="02010609060101010101" pitchFamily="49" charset="-122"/>
                </a:endParaRPr>
              </a:p>
            </p:txBody>
          </p:sp>
          <p:sp>
            <p:nvSpPr>
              <p:cNvPr id="30742" name="未知"/>
              <p:cNvSpPr>
                <a:spLocks noChangeArrowheads="1"/>
              </p:cNvSpPr>
              <p:nvPr/>
            </p:nvSpPr>
            <p:spPr bwMode="auto">
              <a:xfrm>
                <a:off x="192" y="28"/>
                <a:ext cx="1296" cy="634"/>
              </a:xfrm>
              <a:custGeom>
                <a:gdLst>
                  <a:gd name="T0" fmla="*/ 642 w 1321"/>
                  <a:gd name="T1" fmla="*/ 5 h 712"/>
                  <a:gd name="T2" fmla="*/ 649 w 1321"/>
                  <a:gd name="T3" fmla="*/ 6 h 712"/>
                  <a:gd name="T4" fmla="*/ 651 w 1321"/>
                  <a:gd name="T5" fmla="*/ 6 h 712"/>
                  <a:gd name="T6" fmla="*/ 648 w 1321"/>
                  <a:gd name="T7" fmla="*/ 7 h 712"/>
                  <a:gd name="T8" fmla="*/ 640 w 1321"/>
                  <a:gd name="T9" fmla="*/ 8 h 712"/>
                  <a:gd name="T10" fmla="*/ 627 w 1321"/>
                  <a:gd name="T11" fmla="*/ 8 h 712"/>
                  <a:gd name="T12" fmla="*/ 611 w 1321"/>
                  <a:gd name="T13" fmla="*/ 8 h 712"/>
                  <a:gd name="T14" fmla="*/ 589 w 1321"/>
                  <a:gd name="T15" fmla="*/ 9 h 712"/>
                  <a:gd name="T16" fmla="*/ 566 w 1321"/>
                  <a:gd name="T17" fmla="*/ 9 h 712"/>
                  <a:gd name="T18" fmla="*/ 538 w 1321"/>
                  <a:gd name="T19" fmla="*/ 9 h 712"/>
                  <a:gd name="T20" fmla="*/ 508 w 1321"/>
                  <a:gd name="T21" fmla="*/ 9 h 712"/>
                  <a:gd name="T22" fmla="*/ 477 w 1321"/>
                  <a:gd name="T23" fmla="*/ 10 h 712"/>
                  <a:gd name="T24" fmla="*/ 441 w 1321"/>
                  <a:gd name="T25" fmla="*/ 10 h 712"/>
                  <a:gd name="T26" fmla="*/ 407 w 1321"/>
                  <a:gd name="T27" fmla="*/ 10 h 712"/>
                  <a:gd name="T28" fmla="*/ 392 w 1321"/>
                  <a:gd name="T29" fmla="*/ 10 h 712"/>
                  <a:gd name="T30" fmla="*/ 234 w 1321"/>
                  <a:gd name="T31" fmla="*/ 10 h 712"/>
                  <a:gd name="T32" fmla="*/ 232 w 1321"/>
                  <a:gd name="T33" fmla="*/ 10 h 712"/>
                  <a:gd name="T34" fmla="*/ 202 w 1321"/>
                  <a:gd name="T35" fmla="*/ 10 h 712"/>
                  <a:gd name="T36" fmla="*/ 172 w 1321"/>
                  <a:gd name="T37" fmla="*/ 10 h 712"/>
                  <a:gd name="T38" fmla="*/ 144 w 1321"/>
                  <a:gd name="T39" fmla="*/ 10 h 712"/>
                  <a:gd name="T40" fmla="*/ 118 w 1321"/>
                  <a:gd name="T41" fmla="*/ 9 h 712"/>
                  <a:gd name="T42" fmla="*/ 93 w 1321"/>
                  <a:gd name="T43" fmla="*/ 9 h 712"/>
                  <a:gd name="T44" fmla="*/ 71 w 1321"/>
                  <a:gd name="T45" fmla="*/ 9 h 712"/>
                  <a:gd name="T46" fmla="*/ 53 w 1321"/>
                  <a:gd name="T47" fmla="*/ 9 h 712"/>
                  <a:gd name="T48" fmla="*/ 30 w 1321"/>
                  <a:gd name="T49" fmla="*/ 9 h 712"/>
                  <a:gd name="T50" fmla="*/ 26 w 1321"/>
                  <a:gd name="T51" fmla="*/ 8 h 712"/>
                  <a:gd name="T52" fmla="*/ 18 w 1321"/>
                  <a:gd name="T53" fmla="*/ 8 h 712"/>
                  <a:gd name="T54" fmla="*/ 6 w 1321"/>
                  <a:gd name="T55" fmla="*/ 8 h 712"/>
                  <a:gd name="T56" fmla="*/ 0 w 1321"/>
                  <a:gd name="T57" fmla="*/ 7 h 712"/>
                  <a:gd name="T58" fmla="*/ 0 w 1321"/>
                  <a:gd name="T59" fmla="*/ 7 h 712"/>
                  <a:gd name="T60" fmla="*/ 4 w 1321"/>
                  <a:gd name="T61" fmla="*/ 6 h 712"/>
                  <a:gd name="T62" fmla="*/ 16 w 1321"/>
                  <a:gd name="T63" fmla="*/ 6 h 712"/>
                  <a:gd name="T64" fmla="*/ 26 w 1321"/>
                  <a:gd name="T65" fmla="*/ 4 h 712"/>
                  <a:gd name="T66" fmla="*/ 49 w 1321"/>
                  <a:gd name="T67" fmla="*/ 4 h 712"/>
                  <a:gd name="T68" fmla="*/ 73 w 1321"/>
                  <a:gd name="T69" fmla="*/ 4 h 712"/>
                  <a:gd name="T70" fmla="*/ 102 w 1321"/>
                  <a:gd name="T71" fmla="*/ 4 h 712"/>
                  <a:gd name="T72" fmla="*/ 132 w 1321"/>
                  <a:gd name="T73" fmla="*/ 4 h 712"/>
                  <a:gd name="T74" fmla="*/ 169 w 1321"/>
                  <a:gd name="T75" fmla="*/ 4 h 712"/>
                  <a:gd name="T76" fmla="*/ 205 w 1321"/>
                  <a:gd name="T77" fmla="*/ 4 h 712"/>
                  <a:gd name="T78" fmla="*/ 245 w 1321"/>
                  <a:gd name="T79" fmla="*/ 4 h 712"/>
                  <a:gd name="T80" fmla="*/ 286 w 1321"/>
                  <a:gd name="T81" fmla="*/ 4 h 712"/>
                  <a:gd name="T82" fmla="*/ 330 w 1321"/>
                  <a:gd name="T83" fmla="*/ 0 h 712"/>
                  <a:gd name="T84" fmla="*/ 375 w 1321"/>
                  <a:gd name="T85" fmla="*/ 4 h 712"/>
                  <a:gd name="T86" fmla="*/ 417 w 1321"/>
                  <a:gd name="T87" fmla="*/ 4 h 712"/>
                  <a:gd name="T88" fmla="*/ 459 w 1321"/>
                  <a:gd name="T89" fmla="*/ 4 h 712"/>
                  <a:gd name="T90" fmla="*/ 498 w 1321"/>
                  <a:gd name="T91" fmla="*/ 4 h 712"/>
                  <a:gd name="T92" fmla="*/ 534 w 1321"/>
                  <a:gd name="T93" fmla="*/ 4 h 712"/>
                  <a:gd name="T94" fmla="*/ 567 w 1321"/>
                  <a:gd name="T95" fmla="*/ 4 h 712"/>
                  <a:gd name="T96" fmla="*/ 596 w 1321"/>
                  <a:gd name="T97" fmla="*/ 4 h 712"/>
                  <a:gd name="T98" fmla="*/ 621 w 1321"/>
                  <a:gd name="T99" fmla="*/ 4 h 712"/>
                  <a:gd name="T100" fmla="*/ 642 w 1321"/>
                  <a:gd name="T101" fmla="*/ 5 h 712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w 1321"/>
                  <a:gd name="T154" fmla="*/ 0 h 712"/>
                  <a:gd name="T155" fmla="*/ 1321 w 1321"/>
                  <a:gd name="T156" fmla="*/ 712 h 712"/>
                </a:gdLst>
                <a:cxnLst>
                  <a:cxn ang="T102">
                    <a:pos x="T0" y="T1"/>
                  </a:cxn>
                  <a:cxn ang="T103">
                    <a:pos x="T2" y="T3"/>
                  </a:cxn>
                  <a:cxn ang="T104">
                    <a:pos x="T4" y="T5"/>
                  </a:cxn>
                  <a:cxn ang="T105">
                    <a:pos x="T6" y="T7"/>
                  </a:cxn>
                  <a:cxn ang="T106">
                    <a:pos x="T8" y="T9"/>
                  </a:cxn>
                  <a:cxn ang="T107">
                    <a:pos x="T10" y="T11"/>
                  </a:cxn>
                  <a:cxn ang="T108">
                    <a:pos x="T12" y="T13"/>
                  </a:cxn>
                  <a:cxn ang="T109">
                    <a:pos x="T14" y="T15"/>
                  </a:cxn>
                  <a:cxn ang="T110">
                    <a:pos x="T16" y="T17"/>
                  </a:cxn>
                  <a:cxn ang="T111">
                    <a:pos x="T18" y="T19"/>
                  </a:cxn>
                  <a:cxn ang="T112">
                    <a:pos x="T20" y="T21"/>
                  </a:cxn>
                  <a:cxn ang="T113">
                    <a:pos x="T22" y="T23"/>
                  </a:cxn>
                  <a:cxn ang="T114">
                    <a:pos x="T24" y="T25"/>
                  </a:cxn>
                  <a:cxn ang="T115">
                    <a:pos x="T26" y="T27"/>
                  </a:cxn>
                  <a:cxn ang="T116">
                    <a:pos x="T28" y="T29"/>
                  </a:cxn>
                  <a:cxn ang="T117">
                    <a:pos x="T30" y="T31"/>
                  </a:cxn>
                  <a:cxn ang="T118">
                    <a:pos x="T32" y="T33"/>
                  </a:cxn>
                  <a:cxn ang="T119">
                    <a:pos x="T34" y="T35"/>
                  </a:cxn>
                  <a:cxn ang="T120">
                    <a:pos x="T36" y="T37"/>
                  </a:cxn>
                  <a:cxn ang="T121">
                    <a:pos x="T38" y="T39"/>
                  </a:cxn>
                  <a:cxn ang="T122">
                    <a:pos x="T40" y="T41"/>
                  </a:cxn>
                  <a:cxn ang="T123">
                    <a:pos x="T42" y="T43"/>
                  </a:cxn>
                  <a:cxn ang="T124">
                    <a:pos x="T44" y="T45"/>
                  </a:cxn>
                  <a:cxn ang="T125">
                    <a:pos x="T46" y="T47"/>
                  </a:cxn>
                  <a:cxn ang="T126">
                    <a:pos x="T48" y="T49"/>
                  </a:cxn>
                  <a:cxn ang="T127">
                    <a:pos x="T50" y="T51"/>
                  </a:cxn>
                  <a:cxn ang="T128">
                    <a:pos x="T52" y="T53"/>
                  </a:cxn>
                  <a:cxn ang="T129">
                    <a:pos x="T54" y="T55"/>
                  </a:cxn>
                  <a:cxn ang="T130">
                    <a:pos x="T56" y="T57"/>
                  </a:cxn>
                  <a:cxn ang="T131">
                    <a:pos x="T58" y="T59"/>
                  </a:cxn>
                  <a:cxn ang="T132">
                    <a:pos x="T60" y="T61"/>
                  </a:cxn>
                  <a:cxn ang="T133">
                    <a:pos x="T62" y="T63"/>
                  </a:cxn>
                  <a:cxn ang="T134">
                    <a:pos x="T64" y="T65"/>
                  </a:cxn>
                  <a:cxn ang="T135">
                    <a:pos x="T66" y="T67"/>
                  </a:cxn>
                  <a:cxn ang="T136">
                    <a:pos x="T68" y="T69"/>
                  </a:cxn>
                  <a:cxn ang="T137">
                    <a:pos x="T70" y="T71"/>
                  </a:cxn>
                  <a:cxn ang="T138">
                    <a:pos x="T72" y="T73"/>
                  </a:cxn>
                  <a:cxn ang="T139">
                    <a:pos x="T74" y="T75"/>
                  </a:cxn>
                  <a:cxn ang="T140">
                    <a:pos x="T76" y="T77"/>
                  </a:cxn>
                  <a:cxn ang="T141">
                    <a:pos x="T78" y="T79"/>
                  </a:cxn>
                  <a:cxn ang="T142">
                    <a:pos x="T80" y="T81"/>
                  </a:cxn>
                  <a:cxn ang="T143">
                    <a:pos x="T82" y="T83"/>
                  </a:cxn>
                  <a:cxn ang="T144">
                    <a:pos x="T84" y="T85"/>
                  </a:cxn>
                  <a:cxn ang="T145">
                    <a:pos x="T86" y="T87"/>
                  </a:cxn>
                  <a:cxn ang="T146">
                    <a:pos x="T88" y="T89"/>
                  </a:cxn>
                  <a:cxn ang="T147">
                    <a:pos x="T90" y="T91"/>
                  </a:cxn>
                  <a:cxn ang="T148">
                    <a:pos x="T92" y="T93"/>
                  </a:cxn>
                  <a:cxn ang="T149">
                    <a:pos x="T94" y="T95"/>
                  </a:cxn>
                  <a:cxn ang="T150">
                    <a:pos x="T96" y="T97"/>
                  </a:cxn>
                  <a:cxn ang="T151">
                    <a:pos x="T98" y="T99"/>
                  </a:cxn>
                  <a:cxn ang="T152">
                    <a:pos x="T100" y="T101"/>
                  </a:cxn>
                </a:cxnLst>
                <a:rect l="T153" t="T154" r="T155" b="T156"/>
                <a:pathLst>
                  <a:path w="1321" h="712">
                    <a:moveTo>
                      <a:pt x="1301" y="401"/>
                    </a:moveTo>
                    <a:lnTo>
                      <a:pt x="1317" y="442"/>
                    </a:lnTo>
                    <a:lnTo>
                      <a:pt x="1321" y="481"/>
                    </a:lnTo>
                    <a:lnTo>
                      <a:pt x="1315" y="516"/>
                    </a:lnTo>
                    <a:lnTo>
                      <a:pt x="1298" y="550"/>
                    </a:lnTo>
                    <a:lnTo>
                      <a:pt x="1272" y="579"/>
                    </a:lnTo>
                    <a:lnTo>
                      <a:pt x="1239" y="604"/>
                    </a:lnTo>
                    <a:lnTo>
                      <a:pt x="1196" y="628"/>
                    </a:lnTo>
                    <a:lnTo>
                      <a:pt x="1147" y="649"/>
                    </a:lnTo>
                    <a:lnTo>
                      <a:pt x="1092" y="667"/>
                    </a:lnTo>
                    <a:lnTo>
                      <a:pt x="1031" y="683"/>
                    </a:lnTo>
                    <a:lnTo>
                      <a:pt x="967" y="694"/>
                    </a:lnTo>
                    <a:lnTo>
                      <a:pt x="896" y="704"/>
                    </a:lnTo>
                    <a:lnTo>
                      <a:pt x="824" y="710"/>
                    </a:lnTo>
                    <a:lnTo>
                      <a:pt x="795" y="712"/>
                    </a:lnTo>
                    <a:lnTo>
                      <a:pt x="476" y="712"/>
                    </a:lnTo>
                    <a:lnTo>
                      <a:pt x="472" y="712"/>
                    </a:lnTo>
                    <a:lnTo>
                      <a:pt x="409" y="708"/>
                    </a:lnTo>
                    <a:lnTo>
                      <a:pt x="348" y="704"/>
                    </a:lnTo>
                    <a:lnTo>
                      <a:pt x="290" y="696"/>
                    </a:lnTo>
                    <a:lnTo>
                      <a:pt x="235" y="689"/>
                    </a:lnTo>
                    <a:lnTo>
                      <a:pt x="186" y="677"/>
                    </a:lnTo>
                    <a:lnTo>
                      <a:pt x="141" y="663"/>
                    </a:lnTo>
                    <a:lnTo>
                      <a:pt x="102" y="648"/>
                    </a:lnTo>
                    <a:lnTo>
                      <a:pt x="67" y="630"/>
                    </a:lnTo>
                    <a:lnTo>
                      <a:pt x="39" y="608"/>
                    </a:lnTo>
                    <a:lnTo>
                      <a:pt x="18" y="583"/>
                    </a:lnTo>
                    <a:lnTo>
                      <a:pt x="6" y="554"/>
                    </a:lnTo>
                    <a:lnTo>
                      <a:pt x="0" y="524"/>
                    </a:lnTo>
                    <a:lnTo>
                      <a:pt x="0" y="520"/>
                    </a:lnTo>
                    <a:lnTo>
                      <a:pt x="4" y="487"/>
                    </a:lnTo>
                    <a:lnTo>
                      <a:pt x="16" y="446"/>
                    </a:lnTo>
                    <a:lnTo>
                      <a:pt x="51" y="370"/>
                    </a:lnTo>
                    <a:lnTo>
                      <a:pt x="94" y="299"/>
                    </a:lnTo>
                    <a:lnTo>
                      <a:pt x="147" y="235"/>
                    </a:lnTo>
                    <a:lnTo>
                      <a:pt x="204" y="176"/>
                    </a:lnTo>
                    <a:lnTo>
                      <a:pt x="270" y="125"/>
                    </a:lnTo>
                    <a:lnTo>
                      <a:pt x="341" y="82"/>
                    </a:lnTo>
                    <a:lnTo>
                      <a:pt x="415" y="47"/>
                    </a:lnTo>
                    <a:lnTo>
                      <a:pt x="497" y="21"/>
                    </a:lnTo>
                    <a:lnTo>
                      <a:pt x="581" y="6"/>
                    </a:lnTo>
                    <a:lnTo>
                      <a:pt x="667" y="0"/>
                    </a:lnTo>
                    <a:lnTo>
                      <a:pt x="759" y="6"/>
                    </a:lnTo>
                    <a:lnTo>
                      <a:pt x="847" y="23"/>
                    </a:lnTo>
                    <a:lnTo>
                      <a:pt x="932" y="53"/>
                    </a:lnTo>
                    <a:lnTo>
                      <a:pt x="1010" y="90"/>
                    </a:lnTo>
                    <a:lnTo>
                      <a:pt x="1082" y="137"/>
                    </a:lnTo>
                    <a:lnTo>
                      <a:pt x="1149" y="194"/>
                    </a:lnTo>
                    <a:lnTo>
                      <a:pt x="1208" y="256"/>
                    </a:lnTo>
                    <a:lnTo>
                      <a:pt x="1258" y="325"/>
                    </a:lnTo>
                    <a:lnTo>
                      <a:pt x="1301" y="401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FFFFFF"/>
                  </a:gs>
                  <a:gs pos="100000">
                    <a:srgbClr val="66A7E8"/>
                  </a:gs>
                </a:gsLst>
                <a:lin ang="5400000" scaled="1"/>
              </a:gradFill>
              <a:ln w="9525">
                <a:noFill/>
                <a:miter lim="800000"/>
              </a:ln>
            </p:spPr>
            <p:txBody>
              <a:bodyPr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accent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accent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accent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accent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accent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chemeClr val="accent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chemeClr val="accent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chemeClr val="accent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chemeClr val="accent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>
                  <a:buFont typeface="Arial" pitchFamily="34" charset="0"/>
                  <a:buNone/>
                </a:pPr>
                <a:endParaRPr lang="zh-CN" altLang="en-US" sz="1800">
                  <a:solidFill>
                    <a:schemeClr val="tx1"/>
                  </a:solidFill>
                  <a:ea typeface="黑体" panose="02010609060101010101" pitchFamily="49" charset="-122"/>
                </a:endParaRPr>
              </a:p>
            </p:txBody>
          </p:sp>
        </p:grpSp>
        <p:sp>
          <p:nvSpPr>
            <p:cNvPr id="30740" name="Text Box 11"/>
            <p:cNvSpPr txBox="1">
              <a:spLocks noChangeArrowheads="1"/>
            </p:cNvSpPr>
            <p:nvPr/>
          </p:nvSpPr>
          <p:spPr bwMode="auto">
            <a:xfrm>
              <a:off x="131" y="0"/>
              <a:ext cx="156" cy="327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>
              <a:sp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accent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accent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accent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accent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accent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chemeClr val="accent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chemeClr val="accent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chemeClr val="accent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chemeClr val="accent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0" hangingPunct="0">
                <a:buFont typeface="Arial" pitchFamily="34" charset="0"/>
                <a:buNone/>
              </a:pPr>
              <a:r>
                <a:rPr lang="en-US" altLang="zh-CN" sz="4000" b="1">
                  <a:solidFill>
                    <a:schemeClr val="tx2"/>
                  </a:solidFill>
                  <a:latin typeface="楷体_GB2312"/>
                  <a:ea typeface="楷体_GB2312"/>
                  <a:cs typeface="楷体_GB2312"/>
                </a:rPr>
                <a:t>2</a:t>
              </a:r>
              <a:endParaRPr lang="en-US" altLang="zh-CN" sz="4000" b="1">
                <a:solidFill>
                  <a:schemeClr val="tx2"/>
                </a:solidFill>
                <a:latin typeface="楷体_GB2312"/>
                <a:ea typeface="楷体_GB2312"/>
                <a:cs typeface="楷体_GB2312"/>
              </a:endParaRPr>
            </a:p>
          </p:txBody>
        </p:sp>
      </p:grpSp>
      <p:sp>
        <p:nvSpPr>
          <p:cNvPr id="30725" name="Rectangle 12"/>
          <p:cNvSpPr>
            <a:spLocks noChangeArrowheads="1"/>
          </p:cNvSpPr>
          <p:nvPr/>
        </p:nvSpPr>
        <p:spPr bwMode="auto">
          <a:xfrm>
            <a:off x="2408238" y="3718243"/>
            <a:ext cx="4684712" cy="666750"/>
          </a:xfrm>
          <a:prstGeom prst="rect">
            <a:avLst/>
          </a:prstGeom>
          <a:gradFill rotWithShape="1">
            <a:gsLst>
              <a:gs pos="0">
                <a:srgbClr val="FFFFFF"/>
              </a:gs>
              <a:gs pos="100000">
                <a:srgbClr val="56B0CC"/>
              </a:gs>
            </a:gsLst>
            <a:lin ang="0" scaled="1"/>
          </a:gradFill>
          <a:ln w="9525">
            <a:noFill/>
            <a:miter lim="800000"/>
          </a:ln>
        </p:spPr>
        <p:txBody>
          <a:bodyPr wrap="none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accent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accent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accent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accent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accent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accent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accent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accent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accent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0" hangingPunct="0">
              <a:buFont typeface="Arial" pitchFamily="34" charset="0"/>
              <a:buNone/>
            </a:pPr>
            <a:r>
              <a:rPr lang="zh-CN" altLang="en-US" sz="3200" b="1">
                <a:solidFill>
                  <a:schemeClr val="tx2"/>
                </a:solidFill>
                <a:ea typeface="楷体_GB2312"/>
                <a:cs typeface="楷体_GB2312"/>
              </a:rPr>
              <a:t>              </a:t>
            </a:r>
            <a:r>
              <a:rPr lang="zh-CN" altLang="en-US" sz="3600" b="1">
                <a:solidFill>
                  <a:srgbClr val="000000"/>
                </a:solidFill>
                <a:uFillTx/>
                <a:ea typeface="仿宋" panose="02010609060101010101" charset="-122"/>
              </a:rPr>
              <a:t>护理问题及措施</a:t>
            </a:r>
            <a:endParaRPr lang="zh-CN" altLang="en-US" sz="3600" b="1">
              <a:solidFill>
                <a:srgbClr val="000000"/>
              </a:solidFill>
              <a:uFillTx/>
              <a:ea typeface="仿宋" panose="02010609060101010101" charset="-122"/>
            </a:endParaRPr>
          </a:p>
        </p:txBody>
      </p:sp>
      <p:grpSp>
        <p:nvGrpSpPr>
          <p:cNvPr id="30726" name="组合 5132"/>
          <p:cNvGrpSpPr/>
          <p:nvPr/>
        </p:nvGrpSpPr>
        <p:grpSpPr>
          <a:xfrm>
            <a:off x="7092950" y="3500438"/>
            <a:ext cx="1495425" cy="941387"/>
            <a:chExt cx="482" cy="392"/>
          </a:xfrm>
        </p:grpSpPr>
        <p:grpSp>
          <p:nvGrpSpPr>
            <p:cNvPr id="30735" name="组合 5133"/>
            <p:cNvGrpSpPr/>
            <p:nvPr/>
          </p:nvGrpSpPr>
          <p:grpSpPr>
            <a:xfrm>
              <a:off x="13" y="0"/>
              <a:ext cx="412" cy="392"/>
              <a:chExt cx="1680" cy="1680"/>
            </a:xfrm>
          </p:grpSpPr>
          <p:sp>
            <p:nvSpPr>
              <p:cNvPr id="30737" name="Oval 15"/>
              <p:cNvSpPr>
                <a:spLocks noChangeArrowheads="1"/>
              </p:cNvSpPr>
              <p:nvPr/>
            </p:nvSpPr>
            <p:spPr bwMode="auto">
              <a:xfrm>
                <a:off x="0" y="0"/>
                <a:ext cx="1680" cy="1680"/>
              </a:xfrm>
              <a:prstGeom prst="ellipse">
                <a:avLst/>
              </a:prstGeom>
              <a:gradFill rotWithShape="1">
                <a:gsLst>
                  <a:gs pos="0">
                    <a:srgbClr val="56B0CC"/>
                  </a:gs>
                  <a:gs pos="100000">
                    <a:srgbClr val="152B32"/>
                  </a:gs>
                </a:gsLst>
                <a:lin ang="5400000" scaled="1"/>
              </a:gradFill>
              <a:ln w="9525">
                <a:noFill/>
                <a:round/>
              </a:ln>
            </p:spPr>
            <p:txBody>
              <a:bodyPr wrap="none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accent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accent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accent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accent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accent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chemeClr val="accent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chemeClr val="accent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chemeClr val="accent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chemeClr val="accent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r">
                  <a:buFont typeface="Arial" pitchFamily="34" charset="0"/>
                  <a:buNone/>
                </a:pPr>
                <a:endParaRPr lang="zh-CN" altLang="en-US" sz="1800">
                  <a:solidFill>
                    <a:schemeClr val="tx1"/>
                  </a:solidFill>
                  <a:ea typeface="黑体" panose="02010609060101010101" pitchFamily="49" charset="-122"/>
                </a:endParaRPr>
              </a:p>
            </p:txBody>
          </p:sp>
          <p:sp>
            <p:nvSpPr>
              <p:cNvPr id="30738" name="未知"/>
              <p:cNvSpPr>
                <a:spLocks noChangeArrowheads="1"/>
              </p:cNvSpPr>
              <p:nvPr/>
            </p:nvSpPr>
            <p:spPr bwMode="auto">
              <a:xfrm>
                <a:off x="192" y="28"/>
                <a:ext cx="1296" cy="634"/>
              </a:xfrm>
              <a:custGeom>
                <a:gdLst>
                  <a:gd name="T0" fmla="*/ 642 w 1321"/>
                  <a:gd name="T1" fmla="*/ 5 h 712"/>
                  <a:gd name="T2" fmla="*/ 649 w 1321"/>
                  <a:gd name="T3" fmla="*/ 6 h 712"/>
                  <a:gd name="T4" fmla="*/ 651 w 1321"/>
                  <a:gd name="T5" fmla="*/ 6 h 712"/>
                  <a:gd name="T6" fmla="*/ 648 w 1321"/>
                  <a:gd name="T7" fmla="*/ 7 h 712"/>
                  <a:gd name="T8" fmla="*/ 640 w 1321"/>
                  <a:gd name="T9" fmla="*/ 8 h 712"/>
                  <a:gd name="T10" fmla="*/ 627 w 1321"/>
                  <a:gd name="T11" fmla="*/ 8 h 712"/>
                  <a:gd name="T12" fmla="*/ 611 w 1321"/>
                  <a:gd name="T13" fmla="*/ 8 h 712"/>
                  <a:gd name="T14" fmla="*/ 589 w 1321"/>
                  <a:gd name="T15" fmla="*/ 9 h 712"/>
                  <a:gd name="T16" fmla="*/ 566 w 1321"/>
                  <a:gd name="T17" fmla="*/ 9 h 712"/>
                  <a:gd name="T18" fmla="*/ 538 w 1321"/>
                  <a:gd name="T19" fmla="*/ 9 h 712"/>
                  <a:gd name="T20" fmla="*/ 508 w 1321"/>
                  <a:gd name="T21" fmla="*/ 9 h 712"/>
                  <a:gd name="T22" fmla="*/ 477 w 1321"/>
                  <a:gd name="T23" fmla="*/ 10 h 712"/>
                  <a:gd name="T24" fmla="*/ 441 w 1321"/>
                  <a:gd name="T25" fmla="*/ 10 h 712"/>
                  <a:gd name="T26" fmla="*/ 407 w 1321"/>
                  <a:gd name="T27" fmla="*/ 10 h 712"/>
                  <a:gd name="T28" fmla="*/ 392 w 1321"/>
                  <a:gd name="T29" fmla="*/ 10 h 712"/>
                  <a:gd name="T30" fmla="*/ 234 w 1321"/>
                  <a:gd name="T31" fmla="*/ 10 h 712"/>
                  <a:gd name="T32" fmla="*/ 232 w 1321"/>
                  <a:gd name="T33" fmla="*/ 10 h 712"/>
                  <a:gd name="T34" fmla="*/ 202 w 1321"/>
                  <a:gd name="T35" fmla="*/ 10 h 712"/>
                  <a:gd name="T36" fmla="*/ 172 w 1321"/>
                  <a:gd name="T37" fmla="*/ 10 h 712"/>
                  <a:gd name="T38" fmla="*/ 144 w 1321"/>
                  <a:gd name="T39" fmla="*/ 10 h 712"/>
                  <a:gd name="T40" fmla="*/ 118 w 1321"/>
                  <a:gd name="T41" fmla="*/ 9 h 712"/>
                  <a:gd name="T42" fmla="*/ 93 w 1321"/>
                  <a:gd name="T43" fmla="*/ 9 h 712"/>
                  <a:gd name="T44" fmla="*/ 71 w 1321"/>
                  <a:gd name="T45" fmla="*/ 9 h 712"/>
                  <a:gd name="T46" fmla="*/ 53 w 1321"/>
                  <a:gd name="T47" fmla="*/ 9 h 712"/>
                  <a:gd name="T48" fmla="*/ 30 w 1321"/>
                  <a:gd name="T49" fmla="*/ 9 h 712"/>
                  <a:gd name="T50" fmla="*/ 26 w 1321"/>
                  <a:gd name="T51" fmla="*/ 8 h 712"/>
                  <a:gd name="T52" fmla="*/ 18 w 1321"/>
                  <a:gd name="T53" fmla="*/ 8 h 712"/>
                  <a:gd name="T54" fmla="*/ 6 w 1321"/>
                  <a:gd name="T55" fmla="*/ 8 h 712"/>
                  <a:gd name="T56" fmla="*/ 0 w 1321"/>
                  <a:gd name="T57" fmla="*/ 7 h 712"/>
                  <a:gd name="T58" fmla="*/ 0 w 1321"/>
                  <a:gd name="T59" fmla="*/ 7 h 712"/>
                  <a:gd name="T60" fmla="*/ 4 w 1321"/>
                  <a:gd name="T61" fmla="*/ 6 h 712"/>
                  <a:gd name="T62" fmla="*/ 16 w 1321"/>
                  <a:gd name="T63" fmla="*/ 6 h 712"/>
                  <a:gd name="T64" fmla="*/ 26 w 1321"/>
                  <a:gd name="T65" fmla="*/ 4 h 712"/>
                  <a:gd name="T66" fmla="*/ 49 w 1321"/>
                  <a:gd name="T67" fmla="*/ 4 h 712"/>
                  <a:gd name="T68" fmla="*/ 73 w 1321"/>
                  <a:gd name="T69" fmla="*/ 4 h 712"/>
                  <a:gd name="T70" fmla="*/ 102 w 1321"/>
                  <a:gd name="T71" fmla="*/ 4 h 712"/>
                  <a:gd name="T72" fmla="*/ 132 w 1321"/>
                  <a:gd name="T73" fmla="*/ 4 h 712"/>
                  <a:gd name="T74" fmla="*/ 169 w 1321"/>
                  <a:gd name="T75" fmla="*/ 4 h 712"/>
                  <a:gd name="T76" fmla="*/ 205 w 1321"/>
                  <a:gd name="T77" fmla="*/ 4 h 712"/>
                  <a:gd name="T78" fmla="*/ 245 w 1321"/>
                  <a:gd name="T79" fmla="*/ 4 h 712"/>
                  <a:gd name="T80" fmla="*/ 286 w 1321"/>
                  <a:gd name="T81" fmla="*/ 4 h 712"/>
                  <a:gd name="T82" fmla="*/ 330 w 1321"/>
                  <a:gd name="T83" fmla="*/ 0 h 712"/>
                  <a:gd name="T84" fmla="*/ 375 w 1321"/>
                  <a:gd name="T85" fmla="*/ 4 h 712"/>
                  <a:gd name="T86" fmla="*/ 417 w 1321"/>
                  <a:gd name="T87" fmla="*/ 4 h 712"/>
                  <a:gd name="T88" fmla="*/ 459 w 1321"/>
                  <a:gd name="T89" fmla="*/ 4 h 712"/>
                  <a:gd name="T90" fmla="*/ 498 w 1321"/>
                  <a:gd name="T91" fmla="*/ 4 h 712"/>
                  <a:gd name="T92" fmla="*/ 534 w 1321"/>
                  <a:gd name="T93" fmla="*/ 4 h 712"/>
                  <a:gd name="T94" fmla="*/ 567 w 1321"/>
                  <a:gd name="T95" fmla="*/ 4 h 712"/>
                  <a:gd name="T96" fmla="*/ 596 w 1321"/>
                  <a:gd name="T97" fmla="*/ 4 h 712"/>
                  <a:gd name="T98" fmla="*/ 621 w 1321"/>
                  <a:gd name="T99" fmla="*/ 4 h 712"/>
                  <a:gd name="T100" fmla="*/ 642 w 1321"/>
                  <a:gd name="T101" fmla="*/ 5 h 712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w 1321"/>
                  <a:gd name="T154" fmla="*/ 0 h 712"/>
                  <a:gd name="T155" fmla="*/ 1321 w 1321"/>
                  <a:gd name="T156" fmla="*/ 712 h 712"/>
                </a:gdLst>
                <a:cxnLst>
                  <a:cxn ang="T102">
                    <a:pos x="T0" y="T1"/>
                  </a:cxn>
                  <a:cxn ang="T103">
                    <a:pos x="T2" y="T3"/>
                  </a:cxn>
                  <a:cxn ang="T104">
                    <a:pos x="T4" y="T5"/>
                  </a:cxn>
                  <a:cxn ang="T105">
                    <a:pos x="T6" y="T7"/>
                  </a:cxn>
                  <a:cxn ang="T106">
                    <a:pos x="T8" y="T9"/>
                  </a:cxn>
                  <a:cxn ang="T107">
                    <a:pos x="T10" y="T11"/>
                  </a:cxn>
                  <a:cxn ang="T108">
                    <a:pos x="T12" y="T13"/>
                  </a:cxn>
                  <a:cxn ang="T109">
                    <a:pos x="T14" y="T15"/>
                  </a:cxn>
                  <a:cxn ang="T110">
                    <a:pos x="T16" y="T17"/>
                  </a:cxn>
                  <a:cxn ang="T111">
                    <a:pos x="T18" y="T19"/>
                  </a:cxn>
                  <a:cxn ang="T112">
                    <a:pos x="T20" y="T21"/>
                  </a:cxn>
                  <a:cxn ang="T113">
                    <a:pos x="T22" y="T23"/>
                  </a:cxn>
                  <a:cxn ang="T114">
                    <a:pos x="T24" y="T25"/>
                  </a:cxn>
                  <a:cxn ang="T115">
                    <a:pos x="T26" y="T27"/>
                  </a:cxn>
                  <a:cxn ang="T116">
                    <a:pos x="T28" y="T29"/>
                  </a:cxn>
                  <a:cxn ang="T117">
                    <a:pos x="T30" y="T31"/>
                  </a:cxn>
                  <a:cxn ang="T118">
                    <a:pos x="T32" y="T33"/>
                  </a:cxn>
                  <a:cxn ang="T119">
                    <a:pos x="T34" y="T35"/>
                  </a:cxn>
                  <a:cxn ang="T120">
                    <a:pos x="T36" y="T37"/>
                  </a:cxn>
                  <a:cxn ang="T121">
                    <a:pos x="T38" y="T39"/>
                  </a:cxn>
                  <a:cxn ang="T122">
                    <a:pos x="T40" y="T41"/>
                  </a:cxn>
                  <a:cxn ang="T123">
                    <a:pos x="T42" y="T43"/>
                  </a:cxn>
                  <a:cxn ang="T124">
                    <a:pos x="T44" y="T45"/>
                  </a:cxn>
                  <a:cxn ang="T125">
                    <a:pos x="T46" y="T47"/>
                  </a:cxn>
                  <a:cxn ang="T126">
                    <a:pos x="T48" y="T49"/>
                  </a:cxn>
                  <a:cxn ang="T127">
                    <a:pos x="T50" y="T51"/>
                  </a:cxn>
                  <a:cxn ang="T128">
                    <a:pos x="T52" y="T53"/>
                  </a:cxn>
                  <a:cxn ang="T129">
                    <a:pos x="T54" y="T55"/>
                  </a:cxn>
                  <a:cxn ang="T130">
                    <a:pos x="T56" y="T57"/>
                  </a:cxn>
                  <a:cxn ang="T131">
                    <a:pos x="T58" y="T59"/>
                  </a:cxn>
                  <a:cxn ang="T132">
                    <a:pos x="T60" y="T61"/>
                  </a:cxn>
                  <a:cxn ang="T133">
                    <a:pos x="T62" y="T63"/>
                  </a:cxn>
                  <a:cxn ang="T134">
                    <a:pos x="T64" y="T65"/>
                  </a:cxn>
                  <a:cxn ang="T135">
                    <a:pos x="T66" y="T67"/>
                  </a:cxn>
                  <a:cxn ang="T136">
                    <a:pos x="T68" y="T69"/>
                  </a:cxn>
                  <a:cxn ang="T137">
                    <a:pos x="T70" y="T71"/>
                  </a:cxn>
                  <a:cxn ang="T138">
                    <a:pos x="T72" y="T73"/>
                  </a:cxn>
                  <a:cxn ang="T139">
                    <a:pos x="T74" y="T75"/>
                  </a:cxn>
                  <a:cxn ang="T140">
                    <a:pos x="T76" y="T77"/>
                  </a:cxn>
                  <a:cxn ang="T141">
                    <a:pos x="T78" y="T79"/>
                  </a:cxn>
                  <a:cxn ang="T142">
                    <a:pos x="T80" y="T81"/>
                  </a:cxn>
                  <a:cxn ang="T143">
                    <a:pos x="T82" y="T83"/>
                  </a:cxn>
                  <a:cxn ang="T144">
                    <a:pos x="T84" y="T85"/>
                  </a:cxn>
                  <a:cxn ang="T145">
                    <a:pos x="T86" y="T87"/>
                  </a:cxn>
                  <a:cxn ang="T146">
                    <a:pos x="T88" y="T89"/>
                  </a:cxn>
                  <a:cxn ang="T147">
                    <a:pos x="T90" y="T91"/>
                  </a:cxn>
                  <a:cxn ang="T148">
                    <a:pos x="T92" y="T93"/>
                  </a:cxn>
                  <a:cxn ang="T149">
                    <a:pos x="T94" y="T95"/>
                  </a:cxn>
                  <a:cxn ang="T150">
                    <a:pos x="T96" y="T97"/>
                  </a:cxn>
                  <a:cxn ang="T151">
                    <a:pos x="T98" y="T99"/>
                  </a:cxn>
                  <a:cxn ang="T152">
                    <a:pos x="T100" y="T101"/>
                  </a:cxn>
                </a:cxnLst>
                <a:rect l="T153" t="T154" r="T155" b="T156"/>
                <a:pathLst>
                  <a:path w="1321" h="712">
                    <a:moveTo>
                      <a:pt x="1301" y="401"/>
                    </a:moveTo>
                    <a:lnTo>
                      <a:pt x="1317" y="442"/>
                    </a:lnTo>
                    <a:lnTo>
                      <a:pt x="1321" y="481"/>
                    </a:lnTo>
                    <a:lnTo>
                      <a:pt x="1315" y="516"/>
                    </a:lnTo>
                    <a:lnTo>
                      <a:pt x="1298" y="550"/>
                    </a:lnTo>
                    <a:lnTo>
                      <a:pt x="1272" y="579"/>
                    </a:lnTo>
                    <a:lnTo>
                      <a:pt x="1239" y="604"/>
                    </a:lnTo>
                    <a:lnTo>
                      <a:pt x="1196" y="628"/>
                    </a:lnTo>
                    <a:lnTo>
                      <a:pt x="1147" y="649"/>
                    </a:lnTo>
                    <a:lnTo>
                      <a:pt x="1092" y="667"/>
                    </a:lnTo>
                    <a:lnTo>
                      <a:pt x="1031" y="683"/>
                    </a:lnTo>
                    <a:lnTo>
                      <a:pt x="967" y="694"/>
                    </a:lnTo>
                    <a:lnTo>
                      <a:pt x="896" y="704"/>
                    </a:lnTo>
                    <a:lnTo>
                      <a:pt x="824" y="710"/>
                    </a:lnTo>
                    <a:lnTo>
                      <a:pt x="795" y="712"/>
                    </a:lnTo>
                    <a:lnTo>
                      <a:pt x="476" y="712"/>
                    </a:lnTo>
                    <a:lnTo>
                      <a:pt x="472" y="712"/>
                    </a:lnTo>
                    <a:lnTo>
                      <a:pt x="409" y="708"/>
                    </a:lnTo>
                    <a:lnTo>
                      <a:pt x="348" y="704"/>
                    </a:lnTo>
                    <a:lnTo>
                      <a:pt x="290" y="696"/>
                    </a:lnTo>
                    <a:lnTo>
                      <a:pt x="235" y="689"/>
                    </a:lnTo>
                    <a:lnTo>
                      <a:pt x="186" y="677"/>
                    </a:lnTo>
                    <a:lnTo>
                      <a:pt x="141" y="663"/>
                    </a:lnTo>
                    <a:lnTo>
                      <a:pt x="102" y="648"/>
                    </a:lnTo>
                    <a:lnTo>
                      <a:pt x="67" y="630"/>
                    </a:lnTo>
                    <a:lnTo>
                      <a:pt x="39" y="608"/>
                    </a:lnTo>
                    <a:lnTo>
                      <a:pt x="18" y="583"/>
                    </a:lnTo>
                    <a:lnTo>
                      <a:pt x="6" y="554"/>
                    </a:lnTo>
                    <a:lnTo>
                      <a:pt x="0" y="524"/>
                    </a:lnTo>
                    <a:lnTo>
                      <a:pt x="0" y="520"/>
                    </a:lnTo>
                    <a:lnTo>
                      <a:pt x="4" y="487"/>
                    </a:lnTo>
                    <a:lnTo>
                      <a:pt x="16" y="446"/>
                    </a:lnTo>
                    <a:lnTo>
                      <a:pt x="51" y="370"/>
                    </a:lnTo>
                    <a:lnTo>
                      <a:pt x="94" y="299"/>
                    </a:lnTo>
                    <a:lnTo>
                      <a:pt x="147" y="235"/>
                    </a:lnTo>
                    <a:lnTo>
                      <a:pt x="204" y="176"/>
                    </a:lnTo>
                    <a:lnTo>
                      <a:pt x="270" y="125"/>
                    </a:lnTo>
                    <a:lnTo>
                      <a:pt x="341" y="82"/>
                    </a:lnTo>
                    <a:lnTo>
                      <a:pt x="415" y="47"/>
                    </a:lnTo>
                    <a:lnTo>
                      <a:pt x="497" y="21"/>
                    </a:lnTo>
                    <a:lnTo>
                      <a:pt x="581" y="6"/>
                    </a:lnTo>
                    <a:lnTo>
                      <a:pt x="667" y="0"/>
                    </a:lnTo>
                    <a:lnTo>
                      <a:pt x="759" y="6"/>
                    </a:lnTo>
                    <a:lnTo>
                      <a:pt x="847" y="23"/>
                    </a:lnTo>
                    <a:lnTo>
                      <a:pt x="932" y="53"/>
                    </a:lnTo>
                    <a:lnTo>
                      <a:pt x="1010" y="90"/>
                    </a:lnTo>
                    <a:lnTo>
                      <a:pt x="1082" y="137"/>
                    </a:lnTo>
                    <a:lnTo>
                      <a:pt x="1149" y="194"/>
                    </a:lnTo>
                    <a:lnTo>
                      <a:pt x="1208" y="256"/>
                    </a:lnTo>
                    <a:lnTo>
                      <a:pt x="1258" y="325"/>
                    </a:lnTo>
                    <a:lnTo>
                      <a:pt x="1301" y="401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FFFFFF"/>
                  </a:gs>
                  <a:gs pos="100000">
                    <a:srgbClr val="56B0CC"/>
                  </a:gs>
                </a:gsLst>
                <a:lin ang="5400000" scaled="1"/>
              </a:gradFill>
              <a:ln w="9525">
                <a:noFill/>
                <a:miter lim="800000"/>
              </a:ln>
            </p:spPr>
            <p:txBody>
              <a:bodyPr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accent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accent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accent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accent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accent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chemeClr val="accent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chemeClr val="accent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chemeClr val="accent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chemeClr val="accent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>
                  <a:buFont typeface="Arial" pitchFamily="34" charset="0"/>
                  <a:buNone/>
                </a:pPr>
                <a:endParaRPr lang="zh-CN" altLang="en-US" sz="1800">
                  <a:solidFill>
                    <a:schemeClr val="tx1"/>
                  </a:solidFill>
                  <a:ea typeface="黑体" panose="02010609060101010101" pitchFamily="49" charset="-122"/>
                </a:endParaRPr>
              </a:p>
            </p:txBody>
          </p:sp>
        </p:grpSp>
        <p:sp>
          <p:nvSpPr>
            <p:cNvPr id="5137" name="Text Box 17"/>
            <p:cNvSpPr txBox="1"/>
            <p:nvPr/>
          </p:nvSpPr>
          <p:spPr>
            <a:xfrm>
              <a:off x="0" y="49"/>
              <a:ext cx="482" cy="294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accent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accent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accent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accent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accent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chemeClr val="accent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chemeClr val="accent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chemeClr val="accent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chemeClr val="accent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buFont typeface="Arial" pitchFamily="34" charset="0"/>
                <a:buNone/>
                <a:defRPr/>
              </a:pPr>
              <a:r>
                <a:rPr lang="en-US" altLang="en-US" sz="4000" b="1" noProof="1">
                  <a:solidFill>
                    <a:srgbClr val="000000"/>
                  </a:solidFill>
                  <a:effectLst>
                    <a:outerShdw blurRad="38100" dist="38100" dir="2700000">
                      <a:srgbClr val="C0C0C0"/>
                    </a:outerShdw>
                  </a:effectLst>
                  <a:latin typeface="黑体" panose="02010609060101010101" pitchFamily="49" charset="-122"/>
                  <a:ea typeface="黑体" panose="02010609060101010101" pitchFamily="49" charset="-122"/>
                </a:rPr>
                <a:t>3</a:t>
              </a:r>
              <a:endParaRPr lang="en-US" altLang="en-US" sz="4000" b="1" noProof="1">
                <a:solidFill>
                  <a:srgbClr val="000000"/>
                </a:solidFill>
                <a:effectLst>
                  <a:outerShdw blurRad="38100" dist="38100" dir="2700000">
                    <a:srgbClr val="C0C0C0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endParaRPr>
            </a:p>
          </p:txBody>
        </p:sp>
      </p:grpSp>
      <p:grpSp>
        <p:nvGrpSpPr>
          <p:cNvPr id="30727" name="组合 5137"/>
          <p:cNvGrpSpPr/>
          <p:nvPr/>
        </p:nvGrpSpPr>
        <p:grpSpPr>
          <a:xfrm>
            <a:off x="5724525" y="1557338"/>
            <a:ext cx="1476375" cy="936625"/>
            <a:chExt cx="513" cy="432"/>
          </a:xfrm>
        </p:grpSpPr>
        <p:grpSp>
          <p:nvGrpSpPr>
            <p:cNvPr id="30731" name="组合 5138"/>
            <p:cNvGrpSpPr/>
            <p:nvPr/>
          </p:nvGrpSpPr>
          <p:grpSpPr>
            <a:xfrm>
              <a:off x="31" y="0"/>
              <a:ext cx="432" cy="432"/>
              <a:chExt cx="1680" cy="1680"/>
            </a:xfrm>
          </p:grpSpPr>
          <p:sp>
            <p:nvSpPr>
              <p:cNvPr id="30733" name="Oval 20"/>
              <p:cNvSpPr>
                <a:spLocks noChangeArrowheads="1"/>
              </p:cNvSpPr>
              <p:nvPr/>
            </p:nvSpPr>
            <p:spPr bwMode="auto">
              <a:xfrm>
                <a:off x="0" y="0"/>
                <a:ext cx="1680" cy="1680"/>
              </a:xfrm>
              <a:prstGeom prst="ellipse">
                <a:avLst/>
              </a:prstGeom>
              <a:gradFill rotWithShape="1">
                <a:gsLst>
                  <a:gs pos="0">
                    <a:srgbClr val="FF9900"/>
                  </a:gs>
                  <a:gs pos="100000">
                    <a:srgbClr val="643C00"/>
                  </a:gs>
                </a:gsLst>
                <a:lin ang="5400000" scaled="1"/>
              </a:gradFill>
              <a:ln w="9525">
                <a:noFill/>
                <a:round/>
              </a:ln>
            </p:spPr>
            <p:txBody>
              <a:bodyPr wrap="none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accent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accent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accent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accent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accent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chemeClr val="accent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chemeClr val="accent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chemeClr val="accent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chemeClr val="accent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0" hangingPunct="0">
                  <a:buFont typeface="Arial" pitchFamily="34" charset="0"/>
                  <a:buNone/>
                </a:pPr>
                <a:r>
                  <a:rPr lang="en-US" altLang="zh-CN" sz="1800">
                    <a:solidFill>
                      <a:schemeClr val="tx1"/>
                    </a:solidFill>
                  </a:rPr>
                  <a:t>1</a:t>
                </a:r>
                <a:endParaRPr lang="en-US" altLang="zh-CN" sz="1800">
                  <a:solidFill>
                    <a:schemeClr val="tx1"/>
                  </a:solidFill>
                </a:endParaRPr>
              </a:p>
            </p:txBody>
          </p:sp>
          <p:sp>
            <p:nvSpPr>
              <p:cNvPr id="30734" name="未知"/>
              <p:cNvSpPr>
                <a:spLocks noChangeArrowheads="1"/>
              </p:cNvSpPr>
              <p:nvPr/>
            </p:nvSpPr>
            <p:spPr bwMode="auto">
              <a:xfrm>
                <a:off x="192" y="28"/>
                <a:ext cx="1296" cy="634"/>
              </a:xfrm>
              <a:custGeom>
                <a:gdLst>
                  <a:gd name="T0" fmla="*/ 642 w 1321"/>
                  <a:gd name="T1" fmla="*/ 5 h 712"/>
                  <a:gd name="T2" fmla="*/ 649 w 1321"/>
                  <a:gd name="T3" fmla="*/ 6 h 712"/>
                  <a:gd name="T4" fmla="*/ 651 w 1321"/>
                  <a:gd name="T5" fmla="*/ 6 h 712"/>
                  <a:gd name="T6" fmla="*/ 648 w 1321"/>
                  <a:gd name="T7" fmla="*/ 7 h 712"/>
                  <a:gd name="T8" fmla="*/ 640 w 1321"/>
                  <a:gd name="T9" fmla="*/ 8 h 712"/>
                  <a:gd name="T10" fmla="*/ 627 w 1321"/>
                  <a:gd name="T11" fmla="*/ 8 h 712"/>
                  <a:gd name="T12" fmla="*/ 611 w 1321"/>
                  <a:gd name="T13" fmla="*/ 8 h 712"/>
                  <a:gd name="T14" fmla="*/ 589 w 1321"/>
                  <a:gd name="T15" fmla="*/ 9 h 712"/>
                  <a:gd name="T16" fmla="*/ 566 w 1321"/>
                  <a:gd name="T17" fmla="*/ 9 h 712"/>
                  <a:gd name="T18" fmla="*/ 538 w 1321"/>
                  <a:gd name="T19" fmla="*/ 9 h 712"/>
                  <a:gd name="T20" fmla="*/ 508 w 1321"/>
                  <a:gd name="T21" fmla="*/ 9 h 712"/>
                  <a:gd name="T22" fmla="*/ 477 w 1321"/>
                  <a:gd name="T23" fmla="*/ 10 h 712"/>
                  <a:gd name="T24" fmla="*/ 441 w 1321"/>
                  <a:gd name="T25" fmla="*/ 10 h 712"/>
                  <a:gd name="T26" fmla="*/ 407 w 1321"/>
                  <a:gd name="T27" fmla="*/ 10 h 712"/>
                  <a:gd name="T28" fmla="*/ 392 w 1321"/>
                  <a:gd name="T29" fmla="*/ 10 h 712"/>
                  <a:gd name="T30" fmla="*/ 234 w 1321"/>
                  <a:gd name="T31" fmla="*/ 10 h 712"/>
                  <a:gd name="T32" fmla="*/ 232 w 1321"/>
                  <a:gd name="T33" fmla="*/ 10 h 712"/>
                  <a:gd name="T34" fmla="*/ 202 w 1321"/>
                  <a:gd name="T35" fmla="*/ 10 h 712"/>
                  <a:gd name="T36" fmla="*/ 172 w 1321"/>
                  <a:gd name="T37" fmla="*/ 10 h 712"/>
                  <a:gd name="T38" fmla="*/ 144 w 1321"/>
                  <a:gd name="T39" fmla="*/ 10 h 712"/>
                  <a:gd name="T40" fmla="*/ 118 w 1321"/>
                  <a:gd name="T41" fmla="*/ 9 h 712"/>
                  <a:gd name="T42" fmla="*/ 93 w 1321"/>
                  <a:gd name="T43" fmla="*/ 9 h 712"/>
                  <a:gd name="T44" fmla="*/ 71 w 1321"/>
                  <a:gd name="T45" fmla="*/ 9 h 712"/>
                  <a:gd name="T46" fmla="*/ 53 w 1321"/>
                  <a:gd name="T47" fmla="*/ 9 h 712"/>
                  <a:gd name="T48" fmla="*/ 30 w 1321"/>
                  <a:gd name="T49" fmla="*/ 9 h 712"/>
                  <a:gd name="T50" fmla="*/ 26 w 1321"/>
                  <a:gd name="T51" fmla="*/ 8 h 712"/>
                  <a:gd name="T52" fmla="*/ 18 w 1321"/>
                  <a:gd name="T53" fmla="*/ 8 h 712"/>
                  <a:gd name="T54" fmla="*/ 6 w 1321"/>
                  <a:gd name="T55" fmla="*/ 8 h 712"/>
                  <a:gd name="T56" fmla="*/ 0 w 1321"/>
                  <a:gd name="T57" fmla="*/ 7 h 712"/>
                  <a:gd name="T58" fmla="*/ 0 w 1321"/>
                  <a:gd name="T59" fmla="*/ 7 h 712"/>
                  <a:gd name="T60" fmla="*/ 4 w 1321"/>
                  <a:gd name="T61" fmla="*/ 6 h 712"/>
                  <a:gd name="T62" fmla="*/ 16 w 1321"/>
                  <a:gd name="T63" fmla="*/ 6 h 712"/>
                  <a:gd name="T64" fmla="*/ 26 w 1321"/>
                  <a:gd name="T65" fmla="*/ 4 h 712"/>
                  <a:gd name="T66" fmla="*/ 49 w 1321"/>
                  <a:gd name="T67" fmla="*/ 4 h 712"/>
                  <a:gd name="T68" fmla="*/ 73 w 1321"/>
                  <a:gd name="T69" fmla="*/ 4 h 712"/>
                  <a:gd name="T70" fmla="*/ 102 w 1321"/>
                  <a:gd name="T71" fmla="*/ 4 h 712"/>
                  <a:gd name="T72" fmla="*/ 132 w 1321"/>
                  <a:gd name="T73" fmla="*/ 4 h 712"/>
                  <a:gd name="T74" fmla="*/ 169 w 1321"/>
                  <a:gd name="T75" fmla="*/ 4 h 712"/>
                  <a:gd name="T76" fmla="*/ 205 w 1321"/>
                  <a:gd name="T77" fmla="*/ 4 h 712"/>
                  <a:gd name="T78" fmla="*/ 245 w 1321"/>
                  <a:gd name="T79" fmla="*/ 4 h 712"/>
                  <a:gd name="T80" fmla="*/ 286 w 1321"/>
                  <a:gd name="T81" fmla="*/ 4 h 712"/>
                  <a:gd name="T82" fmla="*/ 330 w 1321"/>
                  <a:gd name="T83" fmla="*/ 0 h 712"/>
                  <a:gd name="T84" fmla="*/ 375 w 1321"/>
                  <a:gd name="T85" fmla="*/ 4 h 712"/>
                  <a:gd name="T86" fmla="*/ 417 w 1321"/>
                  <a:gd name="T87" fmla="*/ 4 h 712"/>
                  <a:gd name="T88" fmla="*/ 459 w 1321"/>
                  <a:gd name="T89" fmla="*/ 4 h 712"/>
                  <a:gd name="T90" fmla="*/ 498 w 1321"/>
                  <a:gd name="T91" fmla="*/ 4 h 712"/>
                  <a:gd name="T92" fmla="*/ 534 w 1321"/>
                  <a:gd name="T93" fmla="*/ 4 h 712"/>
                  <a:gd name="T94" fmla="*/ 567 w 1321"/>
                  <a:gd name="T95" fmla="*/ 4 h 712"/>
                  <a:gd name="T96" fmla="*/ 596 w 1321"/>
                  <a:gd name="T97" fmla="*/ 4 h 712"/>
                  <a:gd name="T98" fmla="*/ 621 w 1321"/>
                  <a:gd name="T99" fmla="*/ 4 h 712"/>
                  <a:gd name="T100" fmla="*/ 642 w 1321"/>
                  <a:gd name="T101" fmla="*/ 5 h 712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w 1321"/>
                  <a:gd name="T154" fmla="*/ 0 h 712"/>
                  <a:gd name="T155" fmla="*/ 1321 w 1321"/>
                  <a:gd name="T156" fmla="*/ 712 h 712"/>
                </a:gdLst>
                <a:cxnLst>
                  <a:cxn ang="T102">
                    <a:pos x="T0" y="T1"/>
                  </a:cxn>
                  <a:cxn ang="T103">
                    <a:pos x="T2" y="T3"/>
                  </a:cxn>
                  <a:cxn ang="T104">
                    <a:pos x="T4" y="T5"/>
                  </a:cxn>
                  <a:cxn ang="T105">
                    <a:pos x="T6" y="T7"/>
                  </a:cxn>
                  <a:cxn ang="T106">
                    <a:pos x="T8" y="T9"/>
                  </a:cxn>
                  <a:cxn ang="T107">
                    <a:pos x="T10" y="T11"/>
                  </a:cxn>
                  <a:cxn ang="T108">
                    <a:pos x="T12" y="T13"/>
                  </a:cxn>
                  <a:cxn ang="T109">
                    <a:pos x="T14" y="T15"/>
                  </a:cxn>
                  <a:cxn ang="T110">
                    <a:pos x="T16" y="T17"/>
                  </a:cxn>
                  <a:cxn ang="T111">
                    <a:pos x="T18" y="T19"/>
                  </a:cxn>
                  <a:cxn ang="T112">
                    <a:pos x="T20" y="T21"/>
                  </a:cxn>
                  <a:cxn ang="T113">
                    <a:pos x="T22" y="T23"/>
                  </a:cxn>
                  <a:cxn ang="T114">
                    <a:pos x="T24" y="T25"/>
                  </a:cxn>
                  <a:cxn ang="T115">
                    <a:pos x="T26" y="T27"/>
                  </a:cxn>
                  <a:cxn ang="T116">
                    <a:pos x="T28" y="T29"/>
                  </a:cxn>
                  <a:cxn ang="T117">
                    <a:pos x="T30" y="T31"/>
                  </a:cxn>
                  <a:cxn ang="T118">
                    <a:pos x="T32" y="T33"/>
                  </a:cxn>
                  <a:cxn ang="T119">
                    <a:pos x="T34" y="T35"/>
                  </a:cxn>
                  <a:cxn ang="T120">
                    <a:pos x="T36" y="T37"/>
                  </a:cxn>
                  <a:cxn ang="T121">
                    <a:pos x="T38" y="T39"/>
                  </a:cxn>
                  <a:cxn ang="T122">
                    <a:pos x="T40" y="T41"/>
                  </a:cxn>
                  <a:cxn ang="T123">
                    <a:pos x="T42" y="T43"/>
                  </a:cxn>
                  <a:cxn ang="T124">
                    <a:pos x="T44" y="T45"/>
                  </a:cxn>
                  <a:cxn ang="T125">
                    <a:pos x="T46" y="T47"/>
                  </a:cxn>
                  <a:cxn ang="T126">
                    <a:pos x="T48" y="T49"/>
                  </a:cxn>
                  <a:cxn ang="T127">
                    <a:pos x="T50" y="T51"/>
                  </a:cxn>
                  <a:cxn ang="T128">
                    <a:pos x="T52" y="T53"/>
                  </a:cxn>
                  <a:cxn ang="T129">
                    <a:pos x="T54" y="T55"/>
                  </a:cxn>
                  <a:cxn ang="T130">
                    <a:pos x="T56" y="T57"/>
                  </a:cxn>
                  <a:cxn ang="T131">
                    <a:pos x="T58" y="T59"/>
                  </a:cxn>
                  <a:cxn ang="T132">
                    <a:pos x="T60" y="T61"/>
                  </a:cxn>
                  <a:cxn ang="T133">
                    <a:pos x="T62" y="T63"/>
                  </a:cxn>
                  <a:cxn ang="T134">
                    <a:pos x="T64" y="T65"/>
                  </a:cxn>
                  <a:cxn ang="T135">
                    <a:pos x="T66" y="T67"/>
                  </a:cxn>
                  <a:cxn ang="T136">
                    <a:pos x="T68" y="T69"/>
                  </a:cxn>
                  <a:cxn ang="T137">
                    <a:pos x="T70" y="T71"/>
                  </a:cxn>
                  <a:cxn ang="T138">
                    <a:pos x="T72" y="T73"/>
                  </a:cxn>
                  <a:cxn ang="T139">
                    <a:pos x="T74" y="T75"/>
                  </a:cxn>
                  <a:cxn ang="T140">
                    <a:pos x="T76" y="T77"/>
                  </a:cxn>
                  <a:cxn ang="T141">
                    <a:pos x="T78" y="T79"/>
                  </a:cxn>
                  <a:cxn ang="T142">
                    <a:pos x="T80" y="T81"/>
                  </a:cxn>
                  <a:cxn ang="T143">
                    <a:pos x="T82" y="T83"/>
                  </a:cxn>
                  <a:cxn ang="T144">
                    <a:pos x="T84" y="T85"/>
                  </a:cxn>
                  <a:cxn ang="T145">
                    <a:pos x="T86" y="T87"/>
                  </a:cxn>
                  <a:cxn ang="T146">
                    <a:pos x="T88" y="T89"/>
                  </a:cxn>
                  <a:cxn ang="T147">
                    <a:pos x="T90" y="T91"/>
                  </a:cxn>
                  <a:cxn ang="T148">
                    <a:pos x="T92" y="T93"/>
                  </a:cxn>
                  <a:cxn ang="T149">
                    <a:pos x="T94" y="T95"/>
                  </a:cxn>
                  <a:cxn ang="T150">
                    <a:pos x="T96" y="T97"/>
                  </a:cxn>
                  <a:cxn ang="T151">
                    <a:pos x="T98" y="T99"/>
                  </a:cxn>
                  <a:cxn ang="T152">
                    <a:pos x="T100" y="T101"/>
                  </a:cxn>
                </a:cxnLst>
                <a:rect l="T153" t="T154" r="T155" b="T156"/>
                <a:pathLst>
                  <a:path w="1321" h="712">
                    <a:moveTo>
                      <a:pt x="1301" y="401"/>
                    </a:moveTo>
                    <a:lnTo>
                      <a:pt x="1317" y="442"/>
                    </a:lnTo>
                    <a:lnTo>
                      <a:pt x="1321" y="481"/>
                    </a:lnTo>
                    <a:lnTo>
                      <a:pt x="1315" y="516"/>
                    </a:lnTo>
                    <a:lnTo>
                      <a:pt x="1298" y="550"/>
                    </a:lnTo>
                    <a:lnTo>
                      <a:pt x="1272" y="579"/>
                    </a:lnTo>
                    <a:lnTo>
                      <a:pt x="1239" y="604"/>
                    </a:lnTo>
                    <a:lnTo>
                      <a:pt x="1196" y="628"/>
                    </a:lnTo>
                    <a:lnTo>
                      <a:pt x="1147" y="649"/>
                    </a:lnTo>
                    <a:lnTo>
                      <a:pt x="1092" y="667"/>
                    </a:lnTo>
                    <a:lnTo>
                      <a:pt x="1031" y="683"/>
                    </a:lnTo>
                    <a:lnTo>
                      <a:pt x="967" y="694"/>
                    </a:lnTo>
                    <a:lnTo>
                      <a:pt x="896" y="704"/>
                    </a:lnTo>
                    <a:lnTo>
                      <a:pt x="824" y="710"/>
                    </a:lnTo>
                    <a:lnTo>
                      <a:pt x="795" y="712"/>
                    </a:lnTo>
                    <a:lnTo>
                      <a:pt x="476" y="712"/>
                    </a:lnTo>
                    <a:lnTo>
                      <a:pt x="472" y="712"/>
                    </a:lnTo>
                    <a:lnTo>
                      <a:pt x="409" y="708"/>
                    </a:lnTo>
                    <a:lnTo>
                      <a:pt x="348" y="704"/>
                    </a:lnTo>
                    <a:lnTo>
                      <a:pt x="290" y="696"/>
                    </a:lnTo>
                    <a:lnTo>
                      <a:pt x="235" y="689"/>
                    </a:lnTo>
                    <a:lnTo>
                      <a:pt x="186" y="677"/>
                    </a:lnTo>
                    <a:lnTo>
                      <a:pt x="141" y="663"/>
                    </a:lnTo>
                    <a:lnTo>
                      <a:pt x="102" y="648"/>
                    </a:lnTo>
                    <a:lnTo>
                      <a:pt x="67" y="630"/>
                    </a:lnTo>
                    <a:lnTo>
                      <a:pt x="39" y="608"/>
                    </a:lnTo>
                    <a:lnTo>
                      <a:pt x="18" y="583"/>
                    </a:lnTo>
                    <a:lnTo>
                      <a:pt x="6" y="554"/>
                    </a:lnTo>
                    <a:lnTo>
                      <a:pt x="0" y="524"/>
                    </a:lnTo>
                    <a:lnTo>
                      <a:pt x="0" y="520"/>
                    </a:lnTo>
                    <a:lnTo>
                      <a:pt x="4" y="487"/>
                    </a:lnTo>
                    <a:lnTo>
                      <a:pt x="16" y="446"/>
                    </a:lnTo>
                    <a:lnTo>
                      <a:pt x="51" y="370"/>
                    </a:lnTo>
                    <a:lnTo>
                      <a:pt x="94" y="299"/>
                    </a:lnTo>
                    <a:lnTo>
                      <a:pt x="147" y="235"/>
                    </a:lnTo>
                    <a:lnTo>
                      <a:pt x="204" y="176"/>
                    </a:lnTo>
                    <a:lnTo>
                      <a:pt x="270" y="125"/>
                    </a:lnTo>
                    <a:lnTo>
                      <a:pt x="341" y="82"/>
                    </a:lnTo>
                    <a:lnTo>
                      <a:pt x="415" y="47"/>
                    </a:lnTo>
                    <a:lnTo>
                      <a:pt x="497" y="21"/>
                    </a:lnTo>
                    <a:lnTo>
                      <a:pt x="581" y="6"/>
                    </a:lnTo>
                    <a:lnTo>
                      <a:pt x="667" y="0"/>
                    </a:lnTo>
                    <a:lnTo>
                      <a:pt x="759" y="6"/>
                    </a:lnTo>
                    <a:lnTo>
                      <a:pt x="847" y="23"/>
                    </a:lnTo>
                    <a:lnTo>
                      <a:pt x="932" y="53"/>
                    </a:lnTo>
                    <a:lnTo>
                      <a:pt x="1010" y="90"/>
                    </a:lnTo>
                    <a:lnTo>
                      <a:pt x="1082" y="137"/>
                    </a:lnTo>
                    <a:lnTo>
                      <a:pt x="1149" y="194"/>
                    </a:lnTo>
                    <a:lnTo>
                      <a:pt x="1208" y="256"/>
                    </a:lnTo>
                    <a:lnTo>
                      <a:pt x="1258" y="325"/>
                    </a:lnTo>
                    <a:lnTo>
                      <a:pt x="1301" y="401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FFFFFF"/>
                  </a:gs>
                  <a:gs pos="100000">
                    <a:srgbClr val="FF9900"/>
                  </a:gs>
                </a:gsLst>
                <a:lin ang="5400000" scaled="1"/>
              </a:gradFill>
              <a:ln w="9525">
                <a:noFill/>
                <a:miter lim="800000"/>
              </a:ln>
            </p:spPr>
            <p:txBody>
              <a:bodyPr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accent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accent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accent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accent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accent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chemeClr val="accent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chemeClr val="accent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chemeClr val="accent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chemeClr val="accent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>
                  <a:buFont typeface="Arial" pitchFamily="34" charset="0"/>
                  <a:buNone/>
                </a:pPr>
                <a:endParaRPr lang="zh-CN" altLang="en-US" sz="1800">
                  <a:solidFill>
                    <a:schemeClr val="tx1"/>
                  </a:solidFill>
                  <a:ea typeface="黑体" panose="02010609060101010101" pitchFamily="49" charset="-122"/>
                </a:endParaRPr>
              </a:p>
            </p:txBody>
          </p:sp>
        </p:grpSp>
        <p:sp>
          <p:nvSpPr>
            <p:cNvPr id="5142" name="Text Box 22"/>
            <p:cNvSpPr txBox="1"/>
            <p:nvPr/>
          </p:nvSpPr>
          <p:spPr>
            <a:xfrm>
              <a:off x="0" y="85"/>
              <a:ext cx="513" cy="324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accent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accent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accent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accent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accent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chemeClr val="accent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chemeClr val="accent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chemeClr val="accent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chemeClr val="accent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buFont typeface="Arial" pitchFamily="34" charset="0"/>
                <a:buNone/>
                <a:defRPr/>
              </a:pPr>
              <a:r>
                <a:rPr lang="en-US" altLang="en-US" sz="4000" b="1" noProof="1">
                  <a:solidFill>
                    <a:schemeClr val="tx2"/>
                  </a:solidFill>
                  <a:effectLst>
                    <a:outerShdw blurRad="38100" dist="38100" dir="2700000">
                      <a:srgbClr val="C0C0C0"/>
                    </a:outerShdw>
                  </a:effectLst>
                  <a:latin typeface="楷体_GB2312" pitchFamily="49" charset="-122"/>
                  <a:ea typeface="楷体_GB2312" pitchFamily="49" charset="-122"/>
                </a:rPr>
                <a:t>1</a:t>
              </a:r>
              <a:endParaRPr lang="en-US" altLang="en-US" sz="4000" b="1" noProof="1">
                <a:solidFill>
                  <a:schemeClr val="tx2"/>
                </a:solidFill>
                <a:effectLst>
                  <a:outerShdw blurRad="38100" dist="38100" dir="2700000">
                    <a:srgbClr val="C0C0C0"/>
                  </a:outerShdw>
                </a:effectLst>
                <a:latin typeface="楷体_GB2312" pitchFamily="49" charset="-122"/>
                <a:ea typeface="楷体_GB2312" pitchFamily="49" charset="-122"/>
              </a:endParaRPr>
            </a:p>
          </p:txBody>
        </p:sp>
      </p:grpSp>
      <p:sp>
        <p:nvSpPr>
          <p:cNvPr id="30728" name="Rectangle 23"/>
          <p:cNvSpPr>
            <a:spLocks noChangeArrowheads="1"/>
          </p:cNvSpPr>
          <p:nvPr/>
        </p:nvSpPr>
        <p:spPr bwMode="auto">
          <a:xfrm>
            <a:off x="2124075" y="1704023"/>
            <a:ext cx="4002088" cy="739775"/>
          </a:xfrm>
          <a:prstGeom prst="rect">
            <a:avLst/>
          </a:prstGeom>
          <a:gradFill rotWithShape="1">
            <a:gsLst>
              <a:gs pos="0">
                <a:srgbClr val="FFFFFF"/>
              </a:gs>
              <a:gs pos="100000">
                <a:srgbClr val="E98931"/>
              </a:gs>
            </a:gsLst>
            <a:lin ang="0" scaled="1"/>
          </a:gradFill>
          <a:ln w="9525">
            <a:noFill/>
            <a:miter lim="800000"/>
          </a:ln>
        </p:spPr>
        <p:txBody>
          <a:bodyPr wrap="none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accent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accent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accent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accent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accent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accent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accent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accent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accent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0" hangingPunct="0">
              <a:buFont typeface="Arial" pitchFamily="34" charset="0"/>
              <a:buNone/>
            </a:pPr>
            <a:r>
              <a:rPr lang="zh-CN" altLang="en-US" sz="3600" b="1">
                <a:solidFill>
                  <a:srgbClr val="000000"/>
                </a:solidFill>
                <a:ea typeface="仿宋" panose="02010609060101010101" charset="-122"/>
              </a:rPr>
              <a:t>病史简介</a:t>
            </a:r>
            <a:r>
              <a:rPr lang="zh-CN" altLang="en-US" sz="3600">
                <a:solidFill>
                  <a:schemeClr val="tx1"/>
                </a:solidFill>
                <a:ea typeface="仿宋" panose="02010609060101010101" charset="-122"/>
              </a:rPr>
              <a:t> </a:t>
            </a:r>
            <a:endParaRPr lang="zh-CN" altLang="en-US" sz="3600">
              <a:solidFill>
                <a:schemeClr val="tx1"/>
              </a:solidFill>
              <a:ea typeface="仿宋" panose="02010609060101010101" charset="-122"/>
            </a:endParaRPr>
          </a:p>
        </p:txBody>
      </p:sp>
      <p:sp>
        <p:nvSpPr>
          <p:cNvPr id="30729" name="AutoShape 24"/>
          <p:cNvSpPr>
            <a:spLocks noChangeArrowheads="1"/>
          </p:cNvSpPr>
          <p:nvPr/>
        </p:nvSpPr>
        <p:spPr bwMode="auto">
          <a:xfrm rot="-939236">
            <a:off x="179388" y="908050"/>
            <a:ext cx="2520950" cy="1528763"/>
          </a:xfrm>
          <a:prstGeom prst="cloudCallout">
            <a:avLst>
              <a:gd name="adj1" fmla="val 37306"/>
              <a:gd name="adj2" fmla="val 144852"/>
            </a:avLst>
          </a:prstGeom>
          <a:gradFill rotWithShape="1">
            <a:gsLst>
              <a:gs pos="0">
                <a:srgbClr val="428398"/>
              </a:gs>
              <a:gs pos="100000">
                <a:schemeClr val="tx2">
                  <a:alpha val="29999"/>
                </a:schemeClr>
              </a:gs>
            </a:gsLst>
            <a:lin ang="5400000" scaled="1"/>
          </a:gradFill>
          <a:ln w="9525">
            <a:noFill/>
            <a:round/>
          </a:ln>
        </p:spPr>
        <p:txBody>
          <a:bodyPr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accent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accent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accent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accent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accent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accent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accent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accent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accent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0" hangingPunct="0">
              <a:buFont typeface="Arial" pitchFamily="34" charset="0"/>
              <a:buNone/>
            </a:pPr>
            <a:endParaRPr lang="zh-CN" altLang="en-US" sz="1800" b="1">
              <a:solidFill>
                <a:schemeClr val="tx1"/>
              </a:solidFill>
            </a:endParaRPr>
          </a:p>
        </p:txBody>
      </p:sp>
      <p:sp>
        <p:nvSpPr>
          <p:cNvPr id="30730" name="WordArt 25"/>
          <p:cNvSpPr>
            <a:spLocks noTextEdit="1"/>
          </p:cNvSpPr>
          <p:nvPr/>
        </p:nvSpPr>
        <p:spPr bwMode="auto">
          <a:xfrm rot="-1800000">
            <a:off x="323850" y="981075"/>
            <a:ext cx="2032000" cy="584200"/>
          </a:xfrm>
          <a:prstGeom prst="rect">
            <a:avLst/>
          </a:prstGeom>
        </p:spPr>
        <p:txBody>
          <a:bodyPr wrap="none" fromWordArt="1">
            <a:prstTxWarp prst="textCascadeDown">
              <a:avLst>
                <a:gd name="adj" fmla="val 44444"/>
              </a:avLst>
            </a:prstTxWarp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accent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accent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accent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accent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accent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accent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accent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accent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accent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4000" kern="10">
                <a:ln w="9525">
                  <a:solidFill>
                    <a:srgbClr val="000000"/>
                  </a:solidFill>
                  <a:round/>
                </a:ln>
                <a:solidFill>
                  <a:srgbClr val="00FFFF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主要内容</a:t>
            </a:r>
            <a:endParaRPr lang="zh-CN" altLang="en-US" sz="4000" kern="10">
              <a:ln w="9525">
                <a:solidFill>
                  <a:srgbClr val="000000"/>
                </a:solidFill>
                <a:round/>
              </a:ln>
              <a:solidFill>
                <a:srgbClr val="00FFFF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4236720" y="5733098"/>
            <a:ext cx="4175125" cy="650875"/>
          </a:xfrm>
          <a:prstGeom prst="rect">
            <a:avLst/>
          </a:prstGeom>
          <a:gradFill flip="none" rotWithShape="1">
            <a:gsLst>
              <a:gs pos="0">
                <a:srgbClr val="9EE256"/>
              </a:gs>
              <a:gs pos="100000">
                <a:srgbClr val="52762D"/>
              </a:gs>
            </a:gsLst>
            <a:lin ang="0" scaled="0"/>
          </a:gradFill>
          <a:ln w="9525">
            <a:noFill/>
            <a:miter lim="800000"/>
          </a:ln>
        </p:spPr>
        <p:txBody>
          <a:bodyPr wrap="none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accent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accent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accent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accent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accent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accent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accent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accent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accent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0" hangingPunct="0">
              <a:buFont typeface="Arial" pitchFamily="34" charset="0"/>
              <a:buNone/>
            </a:pPr>
            <a:r>
              <a:rPr lang="zh-CN" altLang="en-US" sz="3200" b="1">
                <a:solidFill>
                  <a:schemeClr val="tx2"/>
                </a:solidFill>
                <a:ea typeface="楷体_GB2312"/>
                <a:cs typeface="楷体_GB2312"/>
              </a:rPr>
              <a:t>                </a:t>
            </a:r>
            <a:r>
              <a:rPr lang="zh-CN" altLang="en-US" sz="3600" b="1">
                <a:solidFill>
                  <a:srgbClr val="000000"/>
                </a:solidFill>
                <a:ea typeface="仿宋" panose="02010609060101010101" charset="-122"/>
              </a:rPr>
              <a:t>出院指导 </a:t>
            </a:r>
            <a:r>
              <a:rPr lang="zh-CN" altLang="en-US" sz="3600" b="1">
                <a:solidFill>
                  <a:schemeClr val="tx2"/>
                </a:solidFill>
                <a:ea typeface="仿宋" panose="02010609060101010101" charset="-122"/>
                <a:cs typeface="楷体_GB2312"/>
              </a:rPr>
              <a:t> </a:t>
            </a:r>
            <a:r>
              <a:rPr lang="zh-CN" altLang="en-US" sz="4000" b="1">
                <a:solidFill>
                  <a:schemeClr val="tx2"/>
                </a:solidFill>
                <a:ea typeface="楷体_GB2312"/>
                <a:cs typeface="楷体_GB2312"/>
              </a:rPr>
              <a:t>     </a:t>
            </a:r>
            <a:r>
              <a:rPr lang="zh-CN" altLang="en-US" sz="1800">
                <a:solidFill>
                  <a:schemeClr val="tx1"/>
                </a:solidFill>
              </a:rPr>
              <a:t> </a:t>
            </a:r>
            <a:endParaRPr lang="zh-CN" altLang="en-US" sz="1800">
              <a:solidFill>
                <a:schemeClr val="tx1"/>
              </a:solidFill>
            </a:endParaRPr>
          </a:p>
        </p:txBody>
      </p:sp>
      <p:sp>
        <p:nvSpPr>
          <p:cNvPr id="4" name="Oval 4"/>
          <p:cNvSpPr>
            <a:spLocks noChangeArrowheads="1"/>
          </p:cNvSpPr>
          <p:nvPr/>
        </p:nvSpPr>
        <p:spPr bwMode="auto">
          <a:xfrm>
            <a:off x="7723505" y="5631180"/>
            <a:ext cx="1406525" cy="949325"/>
          </a:xfrm>
          <a:prstGeom prst="ellipse">
            <a:avLst/>
          </a:prstGeom>
          <a:gradFill rotWithShape="1">
            <a:gsLst>
              <a:gs pos="0">
                <a:srgbClr val="FECF40"/>
              </a:gs>
              <a:gs pos="100000">
                <a:srgbClr val="846C21"/>
              </a:gs>
            </a:gsLst>
            <a:lin ang="5400000" scaled="0"/>
          </a:gradFill>
          <a:ln w="9525">
            <a:noFill/>
            <a:round/>
          </a:ln>
        </p:spPr>
        <p:txBody>
          <a:bodyPr wrap="none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accent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accent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accent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accent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accent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accent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accent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accent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accent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0" hangingPunct="0">
              <a:buFont typeface="Arial" pitchFamily="34" charset="0"/>
              <a:buNone/>
            </a:pPr>
            <a:r>
              <a:rPr lang="en-US" altLang="zh-CN" sz="400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5</a:t>
            </a:r>
            <a:endParaRPr lang="en-US" altLang="zh-CN" sz="4000">
              <a:solidFill>
                <a:srgbClr val="00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 advTm="3000"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dpi="0"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745" name="Rectangle 3"/>
          <p:cNvSpPr>
            <a:spLocks noGrp="1"/>
          </p:cNvSpPr>
          <p:nvPr>
            <p:ph type="body" idx="4294967295"/>
          </p:nvPr>
        </p:nvSpPr>
        <p:spPr>
          <a:xfrm>
            <a:off x="466725" y="1773238"/>
            <a:ext cx="8229600" cy="4502150"/>
          </a:xfrm>
        </p:spPr>
        <p:txBody>
          <a:bodyPr/>
          <a:lstStyle/>
          <a:p>
            <a:pPr>
              <a:lnSpc>
                <a:spcPct val="80000"/>
              </a:lnSpc>
              <a:buFont typeface="Arial" pitchFamily="34" charset="0"/>
              <a:buNone/>
              <a:defRPr/>
            </a:pPr>
            <a:r>
              <a:rPr lang="zh-CN" altLang="en-US" sz="2400" b="0" smtClean="0">
                <a:solidFill>
                  <a:schemeClr val="accent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</a:t>
            </a:r>
            <a:r>
              <a:rPr lang="zh-CN" altLang="en-US" sz="2400" b="0" smtClean="0">
                <a:solidFill>
                  <a:schemeClr val="accent1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 </a:t>
            </a:r>
            <a:r>
              <a:rPr lang="zh-CN" altLang="en-US" sz="2400" b="0" smtClean="0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病史汇报：</a:t>
            </a:r>
            <a:r>
              <a:rPr lang="zh-CN" altLang="en-US" sz="2400" b="0" smtClean="0">
                <a:solidFill>
                  <a:schemeClr val="accent1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 </a:t>
            </a:r>
            <a:endParaRPr lang="zh-CN" altLang="en-US" sz="2400" b="0" smtClean="0">
              <a:solidFill>
                <a:schemeClr val="accent1"/>
              </a:solidFill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  <a:p>
            <a:pPr>
              <a:lnSpc>
                <a:spcPct val="80000"/>
              </a:lnSpc>
              <a:buFont typeface="Arial" pitchFamily="34" charset="0"/>
              <a:buChar char="•"/>
              <a:defRPr/>
            </a:pPr>
            <a:endParaRPr lang="zh-CN" sz="2400" b="0" smtClean="0"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  <a:p>
            <a:pPr>
              <a:lnSpc>
                <a:spcPct val="80000"/>
              </a:lnSpc>
              <a:buFont typeface="Arial" pitchFamily="34" charset="0"/>
              <a:buChar char="•"/>
              <a:defRPr/>
            </a:pPr>
            <a:r>
              <a:rPr lang="en-US" altLang="zh-CN" sz="2400" b="0" smtClean="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 患者自诉6小时前在扫地时不慎摔倒致全身多处疼痛，伤处出血，在南方医院行相关检查后转入我院就诊，急诊行全腹部CT示：肝内钙化灶；左肾囊性灶；胸11-腰1椎体楔形变‭。‬双足X片示：左足第2趾骨、右足第2近节趾骨骨折；左足第1跖骨远端及右足第1远节趾骨骨质欠光整；左足第4近中节趾间关节旁小片状高密度影，建议结合临床‭。‬拟“趾骨骨折”收住院，患者受伤以来精神可，未进食，近期患者一般情况可，精神可，二便正常，睡眠及饮食可‭。</a:t>
            </a:r>
            <a:endParaRPr lang="en-US" altLang="zh-CN" sz="2400" b="0" smtClean="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</p:txBody>
      </p:sp>
      <p:sp>
        <p:nvSpPr>
          <p:cNvPr id="34818" name="标题 1"/>
          <p:cNvSpPr>
            <a:spLocks noGrp="1"/>
          </p:cNvSpPr>
          <p:nvPr>
            <p:ph type="title"/>
          </p:nvPr>
        </p:nvSpPr>
        <p:spPr>
          <a:xfrm>
            <a:off x="1331913" y="836613"/>
            <a:ext cx="5957887" cy="563562"/>
          </a:xfrm>
        </p:spPr>
        <p:txBody>
          <a:bodyPr/>
          <a:lstStyle/>
          <a:p>
            <a:pPr algn="ctr" eaLnBrk="1" hangingPunct="1"/>
            <a:r>
              <a:rPr lang="zh-CN" altLang="en-US" sz="3600" smtClean="0">
                <a:solidFill>
                  <a:srgbClr val="FF0000"/>
                </a:solidFill>
                <a:latin typeface="仿宋" panose="02010609060101010101" charset="-122"/>
                <a:ea typeface="仿宋" panose="02010609060101010101" charset="-122"/>
              </a:rPr>
              <a:t>病史简介</a:t>
            </a:r>
            <a:endParaRPr lang="zh-CN" altLang="en-US" sz="3600" smtClean="0">
              <a:solidFill>
                <a:srgbClr val="FF0000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dpi="0"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769" name="标题 1"/>
          <p:cNvSpPr>
            <a:spLocks noGrp="1"/>
          </p:cNvSpPr>
          <p:nvPr>
            <p:ph type="title" idx="4294967295"/>
          </p:nvPr>
        </p:nvSpPr>
        <p:spPr>
          <a:xfrm>
            <a:off x="2916238" y="620713"/>
            <a:ext cx="3365500" cy="647700"/>
          </a:xfrm>
        </p:spPr>
        <p:txBody>
          <a:bodyPr/>
          <a:lstStyle/>
          <a:p>
            <a:pPr eaLnBrk="1" hangingPunct="1"/>
            <a:r>
              <a:rPr lang="zh-CN" altLang="en-US" sz="3600" smtClean="0">
                <a:solidFill>
                  <a:srgbClr val="FF0000"/>
                </a:solidFill>
                <a:latin typeface="仿宋" panose="02010609060101010101" charset="-122"/>
                <a:ea typeface="仿宋" panose="02010609060101010101" charset="-122"/>
              </a:rPr>
              <a:t>病史简介</a:t>
            </a:r>
            <a:endParaRPr lang="zh-CN" altLang="en-US" sz="3600" smtClean="0">
              <a:solidFill>
                <a:srgbClr val="FF0000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6147" name="内容占位符 2"/>
          <p:cNvSpPr>
            <a:spLocks noGrp="1"/>
          </p:cNvSpPr>
          <p:nvPr>
            <p:ph idx="4294967295"/>
          </p:nvPr>
        </p:nvSpPr>
        <p:spPr>
          <a:xfrm>
            <a:off x="422910" y="1628775"/>
            <a:ext cx="8202295" cy="4502150"/>
          </a:xfrm>
        </p:spPr>
        <p:txBody>
          <a:bodyPr/>
          <a:lstStyle/>
          <a:p>
            <a:pPr marL="0" indent="0">
              <a:lnSpc>
                <a:spcPct val="80000"/>
              </a:lnSpc>
              <a:buFont typeface="Wingdings" panose="05000000000000000000" pitchFamily="2" charset="2"/>
              <a:buNone/>
              <a:defRPr/>
            </a:pPr>
            <a:r>
              <a:rPr lang="en-US" altLang="zh-CN" sz="2400" b="0" smtClean="0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  </a:t>
            </a:r>
            <a:r>
              <a:rPr lang="zh-CN" altLang="en-US" sz="2400" b="0" smtClean="0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基本资料:</a:t>
            </a:r>
            <a:endParaRPr lang="zh-CN" altLang="en-US" sz="2400" b="0" smtClean="0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  <a:p>
            <a:pPr>
              <a:lnSpc>
                <a:spcPct val="80000"/>
              </a:lnSpc>
              <a:buFont typeface="Arial" pitchFamily="34" charset="0"/>
              <a:buNone/>
              <a:defRPr/>
            </a:pPr>
            <a:r>
              <a:rPr lang="zh-CN" altLang="en-US" sz="2400" b="0" smtClean="0">
                <a:solidFill>
                  <a:schemeClr val="tx1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 </a:t>
            </a:r>
            <a:r>
              <a:rPr lang="zh-CN" altLang="en-US" sz="2400" smtClean="0">
                <a:solidFill>
                  <a:schemeClr val="tx1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  </a:t>
            </a:r>
            <a:r>
              <a:rPr lang="en-US" altLang="zh-CN" sz="2400" smtClean="0">
                <a:solidFill>
                  <a:schemeClr val="tx1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患者男，54岁，因摔伤致全身多处疼痛、出血6小时，于2023年09月05日14时05分入我科。</a:t>
            </a:r>
            <a:endParaRPr lang="zh-CN" altLang="en-US" sz="2400" smtClean="0">
              <a:solidFill>
                <a:schemeClr val="tx1"/>
              </a:solidFill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  <a:p>
            <a:pPr>
              <a:lnSpc>
                <a:spcPct val="80000"/>
              </a:lnSpc>
              <a:buFont typeface="Arial" pitchFamily="34" charset="0"/>
              <a:buNone/>
              <a:defRPr/>
            </a:pPr>
            <a:r>
              <a:rPr lang="zh-CN" altLang="en-US" sz="2400" b="0" smtClean="0">
                <a:solidFill>
                  <a:schemeClr val="tx1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  </a:t>
            </a:r>
            <a:r>
              <a:rPr lang="zh-CN" altLang="en-US" sz="2400" b="0" smtClean="0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初步诊断：</a:t>
            </a:r>
            <a:endParaRPr lang="zh-CN" altLang="en-US" sz="2400" b="0" smtClean="0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  <a:p>
            <a:pPr marL="0" indent="0" algn="just">
              <a:lnSpc>
                <a:spcPct val="80000"/>
              </a:lnSpc>
              <a:buFont typeface="Arial" pitchFamily="34" charset="0"/>
              <a:buNone/>
              <a:defRPr/>
            </a:pPr>
            <a:r>
              <a:rPr lang="en-US" altLang="zh-CN" sz="2400" smtClean="0">
                <a:solidFill>
                  <a:schemeClr val="tx1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1.开放性特指趾骨骨折(右足第二趾近节趾骨开放性骨折)</a:t>
            </a:r>
            <a:endParaRPr lang="en-US" altLang="zh-CN" sz="2400" smtClean="0">
              <a:solidFill>
                <a:schemeClr val="tx1"/>
              </a:solidFill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  <a:p>
            <a:pPr marL="0" indent="0" algn="just">
              <a:lnSpc>
                <a:spcPct val="80000"/>
              </a:lnSpc>
              <a:buFont typeface="Arial" pitchFamily="34" charset="0"/>
              <a:buNone/>
              <a:defRPr/>
            </a:pPr>
            <a:r>
              <a:rPr lang="en-US" altLang="zh-CN" sz="2400" smtClean="0">
                <a:solidFill>
                  <a:schemeClr val="tx1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2.趾骨骨折(左足第二趾近节趾骨骨折)</a:t>
            </a:r>
            <a:endParaRPr lang="en-US" altLang="zh-CN" sz="2400" smtClean="0">
              <a:solidFill>
                <a:schemeClr val="tx1"/>
              </a:solidFill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  <a:p>
            <a:pPr marL="0" indent="0" algn="just">
              <a:lnSpc>
                <a:spcPct val="80000"/>
              </a:lnSpc>
              <a:buFont typeface="Arial" pitchFamily="34" charset="0"/>
              <a:buNone/>
              <a:defRPr/>
            </a:pPr>
            <a:r>
              <a:rPr lang="en-US" altLang="zh-CN" sz="2400" smtClean="0">
                <a:solidFill>
                  <a:schemeClr val="tx1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3.跖骨骨折(左足第三跖骨骨折)</a:t>
            </a:r>
            <a:endParaRPr lang="en-US" altLang="zh-CN" sz="2400" smtClean="0">
              <a:solidFill>
                <a:schemeClr val="tx1"/>
              </a:solidFill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  <a:p>
            <a:pPr marL="0" indent="0" algn="just">
              <a:lnSpc>
                <a:spcPct val="80000"/>
              </a:lnSpc>
              <a:buFont typeface="Arial" pitchFamily="34" charset="0"/>
              <a:buNone/>
              <a:defRPr/>
            </a:pPr>
            <a:r>
              <a:rPr lang="en-US" altLang="zh-CN" sz="2400" smtClean="0">
                <a:solidFill>
                  <a:schemeClr val="tx1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4.趾挫伤伴有趾甲损坏(左足踇趾)</a:t>
            </a:r>
            <a:endParaRPr lang="en-US" altLang="zh-CN" sz="2400" smtClean="0">
              <a:solidFill>
                <a:schemeClr val="tx1"/>
              </a:solidFill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  <a:p>
            <a:pPr marL="0" indent="0" algn="just">
              <a:lnSpc>
                <a:spcPct val="80000"/>
              </a:lnSpc>
              <a:buFont typeface="Arial" pitchFamily="34" charset="0"/>
              <a:buNone/>
              <a:defRPr/>
            </a:pPr>
            <a:r>
              <a:rPr lang="en-US" altLang="zh-CN" sz="2400" smtClean="0">
                <a:solidFill>
                  <a:schemeClr val="tx1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5.胸骨骨折</a:t>
            </a:r>
            <a:endParaRPr lang="en-US" altLang="zh-CN" sz="2400" smtClean="0">
              <a:solidFill>
                <a:schemeClr val="tx1"/>
              </a:solidFill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  <a:p>
            <a:pPr marL="0" indent="0" algn="just">
              <a:lnSpc>
                <a:spcPct val="80000"/>
              </a:lnSpc>
              <a:buFont typeface="Arial" pitchFamily="34" charset="0"/>
              <a:buNone/>
              <a:defRPr/>
            </a:pPr>
            <a:r>
              <a:rPr lang="en-US" altLang="zh-CN" sz="2400" smtClean="0">
                <a:solidFill>
                  <a:schemeClr val="tx1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6.多处挫伤</a:t>
            </a:r>
            <a:endParaRPr lang="en-US" altLang="zh-CN" sz="2400" smtClean="0">
              <a:solidFill>
                <a:schemeClr val="tx1"/>
              </a:solidFill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</p:txBody>
      </p:sp>
    </p:spTree>
  </p:cSld>
  <p:clrMapOvr>
    <a:masterClrMapping/>
  </p:clrMapOvr>
  <p:transition advTm="3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dpi="0"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865" name="标题 7"/>
          <p:cNvSpPr>
            <a:spLocks noGrp="1"/>
          </p:cNvSpPr>
          <p:nvPr>
            <p:ph type="title" idx="4294967295"/>
          </p:nvPr>
        </p:nvSpPr>
        <p:spPr>
          <a:xfrm>
            <a:off x="3352800" y="344488"/>
            <a:ext cx="8229600" cy="1143000"/>
          </a:xfrm>
        </p:spPr>
        <p:txBody>
          <a:bodyPr/>
          <a:lstStyle/>
          <a:p>
            <a:r>
              <a:rPr lang="zh-CN" altLang="en-US" sz="3600" smtClean="0">
                <a:solidFill>
                  <a:srgbClr val="FF0000"/>
                </a:solidFill>
                <a:latin typeface="仿宋" panose="02010609060101010101" charset="-122"/>
                <a:ea typeface="仿宋" panose="02010609060101010101" charset="-122"/>
              </a:rPr>
              <a:t>病史简介</a:t>
            </a:r>
            <a:endParaRPr lang="zh-CN" altLang="en-US" sz="3600" smtClean="0">
              <a:solidFill>
                <a:srgbClr val="FF0000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2770" name="文本占位符 8"/>
          <p:cNvSpPr>
            <a:spLocks noGrp="1"/>
          </p:cNvSpPr>
          <p:nvPr>
            <p:ph type="body" idx="4294967295"/>
          </p:nvPr>
        </p:nvSpPr>
        <p:spPr>
          <a:xfrm>
            <a:off x="539750" y="1196975"/>
            <a:ext cx="4040188" cy="639763"/>
          </a:xfrm>
        </p:spPr>
        <p:txBody>
          <a:bodyPr anchor="b"/>
          <a:lstStyle/>
          <a:p>
            <a:pPr marL="457200" indent="-457200">
              <a:buFont typeface="Wingdings" panose="05000000000000000000" pitchFamily="2" charset="2"/>
              <a:buChar char="u"/>
              <a:defRPr/>
            </a:pPr>
            <a:r>
              <a:rPr lang="zh-CN" altLang="en-US" sz="2400" smtClean="0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</a:rPr>
              <a:t>既往史:</a:t>
            </a:r>
            <a:r>
              <a:rPr lang="zh-CN" altLang="zh-CN" sz="2400" smtClean="0">
                <a:solidFill>
                  <a:schemeClr val="tx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</a:rPr>
              <a:t>无</a:t>
            </a:r>
            <a:endParaRPr lang="zh-CN" altLang="zh-CN" sz="2400" smtClean="0">
              <a:solidFill>
                <a:schemeClr val="tx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2772" name="文本占位符 10"/>
          <p:cNvSpPr>
            <a:spLocks noGrp="1"/>
          </p:cNvSpPr>
          <p:nvPr>
            <p:ph type="body" sz="quarter" idx="4294967295"/>
          </p:nvPr>
        </p:nvSpPr>
        <p:spPr>
          <a:xfrm>
            <a:off x="4716463" y="1196975"/>
            <a:ext cx="4041775" cy="639763"/>
          </a:xfrm>
        </p:spPr>
        <p:txBody>
          <a:bodyPr anchor="b"/>
          <a:lstStyle/>
          <a:p>
            <a:pPr marL="457200" indent="-457200">
              <a:buFont typeface="Wingdings" panose="05000000000000000000" pitchFamily="2" charset="2"/>
              <a:buChar char="u"/>
              <a:defRPr/>
            </a:pPr>
            <a:r>
              <a:rPr lang="zh-CN" altLang="en-US" sz="2400" smtClean="0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</a:rPr>
              <a:t>个人史</a:t>
            </a:r>
            <a:endParaRPr lang="zh-CN" altLang="en-US" sz="2400" smtClean="0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2773" name="内容占位符 11"/>
          <p:cNvSpPr>
            <a:spLocks noGrp="1"/>
          </p:cNvSpPr>
          <p:nvPr>
            <p:ph sz="quarter" idx="4294967295"/>
          </p:nvPr>
        </p:nvSpPr>
        <p:spPr>
          <a:xfrm>
            <a:off x="4643438" y="1844675"/>
            <a:ext cx="4041775" cy="4029075"/>
          </a:xfrm>
        </p:spPr>
        <p:txBody>
          <a:bodyPr/>
          <a:lstStyle/>
          <a:p>
            <a:pPr marL="0" indent="0">
              <a:buFont typeface="Arial" pitchFamily="34" charset="0"/>
              <a:buNone/>
              <a:defRPr/>
            </a:pPr>
            <a:r>
              <a:rPr lang="zh-CN" altLang="en-US" sz="2400" smtClean="0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</a:rPr>
              <a:t>经常居留地：</a:t>
            </a:r>
            <a:endParaRPr lang="zh-CN" altLang="en-US" sz="2400" smtClean="0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buFont typeface="Arial" pitchFamily="34" charset="0"/>
              <a:buNone/>
              <a:defRPr/>
            </a:pPr>
            <a:r>
              <a:rPr lang="zh-CN" altLang="en-US" sz="2400" smtClean="0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</a:rPr>
              <a:t>冶游史：</a:t>
            </a:r>
            <a:r>
              <a:rPr lang="zh-CN" sz="2400" smtClean="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无</a:t>
            </a:r>
            <a:endParaRPr lang="zh-CN" altLang="zh-CN" sz="2400" smtClean="0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buFont typeface="Arial" pitchFamily="34" charset="0"/>
              <a:buNone/>
              <a:defRPr/>
            </a:pPr>
            <a:r>
              <a:rPr lang="zh-CN" altLang="en-US" sz="2400" smtClean="0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</a:rPr>
              <a:t>吸烟史：</a:t>
            </a:r>
            <a:r>
              <a:rPr lang="zh-CN" sz="2400" smtClean="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平均40支∕天，25年</a:t>
            </a:r>
            <a:endParaRPr lang="zh-CN" sz="2400" smtClean="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  <a:p>
            <a:pPr marL="0" indent="0">
              <a:buFont typeface="Arial" pitchFamily="34" charset="0"/>
              <a:buNone/>
              <a:defRPr/>
            </a:pPr>
            <a:r>
              <a:rPr lang="zh-CN" altLang="en-US" sz="2400" smtClean="0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</a:rPr>
              <a:t>饮酒史：</a:t>
            </a:r>
            <a:r>
              <a:rPr lang="zh-CN" sz="2400" smtClean="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无</a:t>
            </a:r>
            <a:endParaRPr lang="zh-CN" sz="2400" smtClean="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  <a:p>
            <a:pPr marL="0" indent="0">
              <a:buFont typeface="Arial" pitchFamily="34" charset="0"/>
              <a:buNone/>
              <a:defRPr/>
            </a:pPr>
            <a:r>
              <a:rPr lang="zh-CN" altLang="en-US" sz="2400" smtClean="0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</a:rPr>
              <a:t>毒品接触史：</a:t>
            </a:r>
            <a:r>
              <a:rPr lang="zh-CN" sz="2400" smtClean="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无</a:t>
            </a:r>
            <a:endParaRPr lang="zh-CN" sz="2400" smtClean="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  <a:p>
            <a:pPr marL="0" indent="0">
              <a:buFont typeface="Arial" pitchFamily="34" charset="0"/>
              <a:buNone/>
              <a:defRPr/>
            </a:pPr>
            <a:r>
              <a:rPr lang="zh-CN" altLang="en-US" sz="2400" smtClean="0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</a:rPr>
              <a:t>其他：</a:t>
            </a:r>
            <a:r>
              <a:rPr lang="zh-CN" sz="2400" smtClean="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无</a:t>
            </a:r>
            <a:endParaRPr lang="zh-CN" altLang="zh-CN" sz="2400" smtClean="0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1035685" y="4131945"/>
            <a:ext cx="2510790" cy="230695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accent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accent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accent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accent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accent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accent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accent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accent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accent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zh-CN" altLang="zh-CN" b="1"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</a:rPr>
              <a:t>过敏史：</a:t>
            </a:r>
            <a:r>
              <a:rPr lang="zh-CN" b="1" smtClean="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无</a:t>
            </a:r>
            <a:endParaRPr lang="zh-CN" b="1" smtClean="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  <a:p>
            <a:pPr>
              <a:defRPr/>
            </a:pPr>
            <a:endParaRPr lang="zh-CN" altLang="zh-CN">
              <a:latin typeface="Arial" pitchFamily="34" charset="0"/>
              <a:ea typeface="宋体" panose="02010600030101010101" pitchFamily="2" charset="-122"/>
            </a:endParaRPr>
          </a:p>
          <a:p>
            <a:pPr>
              <a:defRPr/>
            </a:pPr>
            <a:endParaRPr lang="zh-CN" altLang="zh-CN">
              <a:latin typeface="Arial" pitchFamily="34" charset="0"/>
              <a:ea typeface="宋体" panose="02010600030101010101" pitchFamily="2" charset="-122"/>
            </a:endParaRPr>
          </a:p>
          <a:p>
            <a:pPr>
              <a:defRPr/>
            </a:pPr>
            <a:endParaRPr lang="zh-CN" altLang="zh-CN">
              <a:latin typeface="Arial" pitchFamily="34" charset="0"/>
              <a:ea typeface="宋体" panose="02010600030101010101" pitchFamily="2" charset="-122"/>
            </a:endParaRPr>
          </a:p>
          <a:p>
            <a:pPr>
              <a:defRPr/>
            </a:pPr>
            <a:endParaRPr lang="zh-CN" altLang="zh-CN">
              <a:latin typeface="Arial" pitchFamily="34" charset="0"/>
              <a:ea typeface="宋体" panose="02010600030101010101" pitchFamily="2" charset="-122"/>
            </a:endParaRPr>
          </a:p>
          <a:p>
            <a:pPr>
              <a:defRPr/>
            </a:pPr>
            <a:endParaRPr lang="zh-CN" altLang="zh-CN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" name="流程图: 决策 2"/>
          <p:cNvSpPr/>
          <p:nvPr/>
        </p:nvSpPr>
        <p:spPr>
          <a:xfrm>
            <a:off x="628650" y="4251325"/>
            <a:ext cx="233363" cy="214313"/>
          </a:xfrm>
          <a:prstGeom prst="flowChartDecision">
            <a:avLst/>
          </a:prstGeom>
          <a:gradFill>
            <a:gsLst>
              <a:gs pos="0">
                <a:srgbClr val="012D86"/>
              </a:gs>
              <a:gs pos="100000">
                <a:srgbClr val="0E2557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en-US"/>
          </a:p>
        </p:txBody>
      </p:sp>
    </p:spTree>
  </p:cSld>
  <p:clrMapOvr>
    <a:masterClrMapping/>
  </p:clrMapOvr>
  <p:transition advTm="3000"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dpi="0"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913" name="标题 1"/>
          <p:cNvSpPr>
            <a:spLocks noGrp="1"/>
          </p:cNvSpPr>
          <p:nvPr>
            <p:ph type="title" idx="4294967295"/>
          </p:nvPr>
        </p:nvSpPr>
        <p:spPr>
          <a:xfrm>
            <a:off x="3319463" y="769938"/>
            <a:ext cx="5957887" cy="563562"/>
          </a:xfrm>
        </p:spPr>
        <p:txBody>
          <a:bodyPr/>
          <a:lstStyle/>
          <a:p>
            <a:r>
              <a:rPr lang="zh-CN" altLang="en-US" sz="3600" smtClean="0">
                <a:solidFill>
                  <a:srgbClr val="FF0000"/>
                </a:solidFill>
                <a:latin typeface="仿宋" panose="02010609060101010101" charset="-122"/>
                <a:ea typeface="仿宋" panose="02010609060101010101" charset="-122"/>
              </a:rPr>
              <a:t>病史简介</a:t>
            </a:r>
            <a:endParaRPr lang="zh-CN" altLang="en-US" sz="3600" smtClean="0">
              <a:solidFill>
                <a:srgbClr val="FF0000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2770" name="内容占位符 2"/>
          <p:cNvSpPr>
            <a:spLocks noGrp="1"/>
          </p:cNvSpPr>
          <p:nvPr>
            <p:ph idx="4294967295"/>
          </p:nvPr>
        </p:nvSpPr>
        <p:spPr>
          <a:xfrm>
            <a:off x="428625" y="1643063"/>
            <a:ext cx="8229600" cy="4502150"/>
          </a:xfrm>
        </p:spPr>
        <p:txBody>
          <a:bodyPr/>
          <a:lstStyle/>
          <a:p>
            <a:pPr marL="0" indent="0">
              <a:buFont typeface="Wingdings" panose="05000000000000000000" pitchFamily="2" charset="2"/>
              <a:buNone/>
              <a:defRPr/>
            </a:pPr>
            <a:r>
              <a:rPr lang="zh-CN" altLang="en-US" sz="2400" noProof="1" smtClean="0">
                <a:solidFill>
                  <a:schemeClr val="accent1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入院体检：</a:t>
            </a:r>
            <a:endParaRPr lang="zh-CN" altLang="en-US" sz="2400" noProof="1" smtClean="0">
              <a:solidFill>
                <a:schemeClr val="accent1"/>
              </a:solidFill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  <a:p>
            <a:pPr marL="0" indent="0">
              <a:buFont typeface="Arial" pitchFamily="34" charset="0"/>
              <a:buNone/>
              <a:defRPr/>
            </a:pPr>
            <a:r>
              <a:rPr lang="zh-CN" altLang="zh-CN" sz="2400" noProof="1" smtClean="0">
                <a:solidFill>
                  <a:schemeClr val="accent1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  </a:t>
            </a:r>
            <a:r>
              <a:rPr lang="zh-CN" altLang="zh-CN" sz="2400" b="0" noProof="1" smtClean="0">
                <a:solidFill>
                  <a:schemeClr val="accent1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 </a:t>
            </a:r>
            <a:r>
              <a:rPr lang="zh-CN" altLang="zh-CN" sz="2400" b="0" noProof="1" smtClean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体格检查：体温36.9℃，脉搏79次/分，呼吸20次/分，血压：126/80mmHg</a:t>
            </a:r>
            <a:r>
              <a:rPr lang="en-US" altLang="zh-CN" sz="2400" b="0" noProof="1" smtClean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 ,</a:t>
            </a:r>
            <a:r>
              <a:rPr lang="zh-CN" altLang="zh-CN" sz="2400" b="0" noProof="1" smtClean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疼痛评分</a:t>
            </a:r>
            <a:r>
              <a:rPr lang="zh-CN" altLang="zh-CN" sz="2400" b="0" smtClean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4分。</a:t>
            </a:r>
            <a:endParaRPr lang="zh-CN" altLang="zh-CN" sz="2400" b="0" smtClean="0">
              <a:solidFill>
                <a:schemeClr val="tx1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仿宋" panose="02010609060101010101" charset="-122"/>
              <a:ea typeface="仿宋" panose="02010609060101010101" charset="-122"/>
              <a:cs typeface="仿宋" panose="02010609060101010101" charset="-122"/>
              <a:sym typeface="+mn-ea"/>
            </a:endParaRPr>
          </a:p>
          <a:p>
            <a:pPr marL="0" indent="0">
              <a:buFont typeface="Arial" pitchFamily="34" charset="0"/>
              <a:buNone/>
              <a:defRPr/>
            </a:pPr>
            <a:r>
              <a:rPr lang="zh-CN" altLang="en-US" sz="2400" noProof="1" smtClean="0">
                <a:solidFill>
                  <a:schemeClr val="accent1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专科护理</a:t>
            </a:r>
            <a:r>
              <a:rPr lang="en-US" altLang="zh-CN" sz="2400" noProof="1" smtClean="0">
                <a:solidFill>
                  <a:schemeClr val="accent1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:</a:t>
            </a:r>
            <a:endParaRPr lang="en-US" altLang="zh-CN" sz="2400" noProof="1" smtClean="0">
              <a:solidFill>
                <a:schemeClr val="accent1"/>
              </a:solidFill>
              <a:latin typeface="仿宋" panose="02010609060101010101" charset="-122"/>
              <a:ea typeface="仿宋" panose="02010609060101010101" charset="-122"/>
              <a:cs typeface="仿宋" panose="02010609060101010101" charset="-122"/>
              <a:sym typeface="+mn-ea"/>
            </a:endParaRPr>
          </a:p>
          <a:p>
            <a:pPr marL="457200" indent="-457200">
              <a:buFont typeface="Arial" pitchFamily="34" charset="0"/>
              <a:buAutoNum type="arabicPeriod"/>
              <a:defRPr/>
            </a:pPr>
            <a:r>
              <a:rPr lang="zh-CN" altLang="zh-CN" sz="2400" b="0" noProof="1" smtClean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按急诊科护理常规；</a:t>
            </a:r>
            <a:endParaRPr lang="zh-CN" altLang="zh-CN" sz="2400" b="0" noProof="1" smtClean="0">
              <a:solidFill>
                <a:schemeClr val="tx1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仿宋" panose="02010609060101010101" charset="-122"/>
              <a:ea typeface="仿宋" panose="02010609060101010101" charset="-122"/>
              <a:cs typeface="仿宋" panose="02010609060101010101" charset="-122"/>
              <a:sym typeface="+mn-ea"/>
            </a:endParaRPr>
          </a:p>
          <a:p>
            <a:pPr marL="457200" indent="-457200">
              <a:buFont typeface="Arial" pitchFamily="34" charset="0"/>
              <a:buAutoNum type="arabicPeriod"/>
              <a:defRPr/>
            </a:pPr>
            <a:r>
              <a:rPr lang="zh-CN" altLang="zh-CN" sz="2400" b="0" noProof="1" smtClean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防止进一步加重损伤，尽量减少不必要的搬动；</a:t>
            </a:r>
            <a:endParaRPr lang="zh-CN" altLang="zh-CN" sz="2400" b="0" noProof="1" smtClean="0">
              <a:solidFill>
                <a:schemeClr val="tx1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仿宋" panose="02010609060101010101" charset="-122"/>
              <a:ea typeface="仿宋" panose="02010609060101010101" charset="-122"/>
              <a:cs typeface="仿宋" panose="02010609060101010101" charset="-122"/>
              <a:sym typeface="+mn-ea"/>
            </a:endParaRPr>
          </a:p>
          <a:p>
            <a:pPr marL="457200" indent="-457200">
              <a:buFont typeface="Arial" pitchFamily="34" charset="0"/>
              <a:buAutoNum type="arabicPeriod"/>
              <a:defRPr/>
            </a:pPr>
            <a:r>
              <a:rPr lang="zh-CN" altLang="zh-CN" sz="2400" b="0" noProof="1" smtClean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积极做好术前准备。</a:t>
            </a:r>
            <a:endParaRPr lang="zh-CN" altLang="zh-CN" sz="2400" b="0" noProof="1" smtClean="0">
              <a:solidFill>
                <a:schemeClr val="tx1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仿宋" panose="02010609060101010101" charset="-122"/>
              <a:ea typeface="仿宋" panose="02010609060101010101" charset="-122"/>
              <a:cs typeface="仿宋" panose="02010609060101010101" charset="-122"/>
              <a:sym typeface="+mn-ea"/>
            </a:endParaRPr>
          </a:p>
          <a:p>
            <a:pPr marL="0" indent="0">
              <a:buFont typeface="Arial" pitchFamily="34" charset="0"/>
              <a:buNone/>
              <a:defRPr/>
            </a:pPr>
            <a:endParaRPr lang="zh-CN" altLang="zh-CN" sz="2400" b="0" noProof="1" smtClean="0">
              <a:solidFill>
                <a:schemeClr val="tx1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仿宋" panose="02010609060101010101" charset="-122"/>
              <a:ea typeface="仿宋" panose="02010609060101010101" charset="-122"/>
              <a:cs typeface="仿宋" panose="02010609060101010101" charset="-122"/>
              <a:sym typeface="+mn-ea"/>
            </a:endParaRPr>
          </a:p>
        </p:txBody>
      </p:sp>
    </p:spTree>
  </p:cSld>
  <p:clrMapOvr>
    <a:masterClrMapping/>
  </p:clrMapOvr>
  <p:transition advTm="3000"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dpi="0"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61" name="Rectangle 2"/>
          <p:cNvSpPr>
            <a:spLocks noGrp="1"/>
          </p:cNvSpPr>
          <p:nvPr>
            <p:ph type="title"/>
          </p:nvPr>
        </p:nvSpPr>
        <p:spPr>
          <a:xfrm>
            <a:off x="2484438" y="692150"/>
            <a:ext cx="5957887" cy="563563"/>
          </a:xfrm>
        </p:spPr>
        <p:txBody>
          <a:bodyPr/>
          <a:lstStyle/>
          <a:p>
            <a:r>
              <a:rPr lang="zh-CN" altLang="en-US" sz="3600" smtClean="0">
                <a:solidFill>
                  <a:srgbClr val="FF0000"/>
                </a:solidFill>
                <a:latin typeface="仿宋" panose="02010609060101010101" charset="-122"/>
                <a:ea typeface="仿宋" panose="02010609060101010101" charset="-122"/>
              </a:rPr>
              <a:t>病史简介</a:t>
            </a:r>
            <a:endParaRPr lang="zh-CN" altLang="en-US" sz="3600" smtClean="0">
              <a:solidFill>
                <a:srgbClr val="FF0000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73731" name="Rectangle 3"/>
          <p:cNvSpPr>
            <a:spLocks noGrp="1"/>
          </p:cNvSpPr>
          <p:nvPr>
            <p:ph type="body" idx="4294967295"/>
          </p:nvPr>
        </p:nvSpPr>
        <p:spPr>
          <a:xfrm>
            <a:off x="457200" y="1655763"/>
            <a:ext cx="8229600" cy="4502150"/>
          </a:xfrm>
        </p:spPr>
        <p:txBody>
          <a:bodyPr/>
          <a:lstStyle/>
          <a:p>
            <a:pPr marL="0" indent="0">
              <a:buFont typeface="Arial" pitchFamily="34" charset="0"/>
              <a:buChar char="•"/>
              <a:defRPr/>
            </a:pPr>
            <a:r>
              <a:rPr lang="zh-CN" altLang="en-US" sz="2400" smtClean="0">
                <a:solidFill>
                  <a:schemeClr val="accent1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手术记录</a:t>
            </a:r>
            <a:r>
              <a:rPr lang="zh-CN" altLang="en-US" sz="2400" b="0" smtClean="0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：</a:t>
            </a:r>
            <a:r>
              <a:rPr lang="zh-CN" altLang="en-US" sz="2400" b="0" smtClean="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患者</a:t>
            </a:r>
            <a:r>
              <a:rPr sz="2400" b="0" smtClean="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于2023年09月05日 患者于15:55入手术室在局麻下行右足第二趾、左足踇趾清创+右足第二趾骨折复位内固定术+左足大拇指甲床修复+石膏外固定术，于18:00术毕返回病房,切口敷料清洁、干燥,予以卧床休息，抬高患肢，指端血运好、皮温、色泽正常,已行术后相关知识指导，患者及家属表示理解。遵医嘱按急诊科常规、二级护理、普食，给予七叶皂苷钠、氟比洛芬酯等药物治疗。</a:t>
            </a:r>
            <a:endParaRPr sz="2400" b="0" smtClean="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dpi="0" rotWithShape="1"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009" name="标题 9217"/>
          <p:cNvSpPr>
            <a:spLocks noGrp="1"/>
          </p:cNvSpPr>
          <p:nvPr>
            <p:ph type="title"/>
          </p:nvPr>
        </p:nvSpPr>
        <p:spPr>
          <a:xfrm>
            <a:off x="900113" y="908050"/>
            <a:ext cx="5957887" cy="563563"/>
          </a:xfrm>
        </p:spPr>
        <p:txBody>
          <a:bodyPr/>
          <a:lstStyle/>
          <a:p>
            <a:r>
              <a:rPr lang="zh-CN" altLang="en-US" sz="3200" smtClean="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护理评分</a:t>
            </a:r>
            <a:endParaRPr lang="zh-CN" altLang="en-US" sz="3200" smtClean="0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43010" name="文本占位符 9218"/>
          <p:cNvSpPr>
            <a:spLocks noGrp="1"/>
          </p:cNvSpPr>
          <p:nvPr>
            <p:ph type="body" sz="half" idx="1"/>
          </p:nvPr>
        </p:nvSpPr>
        <p:spPr>
          <a:xfrm>
            <a:off x="0" y="1052513"/>
            <a:ext cx="4038600" cy="4502150"/>
          </a:xfrm>
        </p:spPr>
        <p:txBody>
          <a:bodyPr/>
          <a:lstStyle/>
          <a:p>
            <a:r>
              <a:rPr lang="en-US" altLang="zh-CN" sz="2400" smtClean="0">
                <a:ea typeface="宋体" panose="02010600030101010101" pitchFamily="2" charset="-122"/>
              </a:rPr>
              <a:t>	</a:t>
            </a:r>
            <a:r>
              <a:rPr lang="en-US" altLang="zh-CN" sz="3600" smtClean="0">
                <a:latin typeface="仿宋" panose="02010609060101010101" charset="-122"/>
                <a:ea typeface="仿宋" panose="02010609060101010101" charset="-122"/>
              </a:rPr>
              <a:t>		</a:t>
            </a:r>
            <a:endParaRPr lang="en-US" altLang="zh-CN" sz="3600" smtClean="0">
              <a:latin typeface="仿宋" panose="02010609060101010101" charset="-122"/>
              <a:ea typeface="仿宋" panose="02010609060101010101" charset="-122"/>
            </a:endParaRPr>
          </a:p>
        </p:txBody>
      </p:sp>
      <p:graphicFrame>
        <p:nvGraphicFramePr>
          <p:cNvPr id="35869" name="Group 29"/>
          <p:cNvGraphicFramePr>
            <a:graphicFrameLocks noGrp="1"/>
          </p:cNvGraphicFramePr>
          <p:nvPr>
            <p:ph sz="half" idx="2"/>
            <p:custDataLst>
              <p:tags r:id="rId3"/>
            </p:custDataLst>
          </p:nvPr>
        </p:nvGraphicFramePr>
        <p:xfrm>
          <a:off x="827405" y="1471930"/>
          <a:ext cx="7451090" cy="4993005"/>
        </p:xfrm>
        <a:graphic>
          <a:graphicData uri="http://schemas.openxmlformats.org/drawingml/2006/table">
            <a:tbl>
              <a:tblPr/>
              <a:tblGrid>
                <a:gridCol w="1547495"/>
                <a:gridCol w="1967865"/>
                <a:gridCol w="1967865"/>
                <a:gridCol w="1967865"/>
              </a:tblGrid>
              <a:tr h="766445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365B93"/>
                        </a:buClr>
                        <a:buSzTx/>
                        <a:buFont typeface="Arial" pitchFamily="34" charset="0"/>
                        <a:buNone/>
                      </a:pPr>
                      <a:endParaRPr kumimoji="0" lang="zh-CN" alt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BBB5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365B93"/>
                        </a:buClr>
                        <a:buSzTx/>
                        <a:buFont typeface="Arial" pitchFamily="34" charset="0"/>
                        <a:buNone/>
                      </a:pPr>
                      <a:endParaRPr kumimoji="0" lang="en-US" altLang="zh-CN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365B93"/>
                        </a:buClr>
                        <a:buSzTx/>
                        <a:buFont typeface="Arial" pitchFamily="34" charset="0"/>
                        <a:buNone/>
                      </a:pPr>
                      <a:r>
                        <a:rPr kumimoji="0" lang="zh-CN" alt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rPr>
                        <a:t>    入院</a:t>
                      </a:r>
                      <a:endParaRPr kumimoji="0" lang="zh-CN" alt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BBB5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365B93"/>
                        </a:buClr>
                        <a:buSzTx/>
                        <a:buFont typeface="Arial" pitchFamily="34" charset="0"/>
                        <a:buNone/>
                      </a:pPr>
                      <a:endParaRPr kumimoji="0" lang="zh-CN" alt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365B93"/>
                        </a:buClr>
                        <a:buSzTx/>
                        <a:buFont typeface="Arial" pitchFamily="34" charset="0"/>
                        <a:buNone/>
                      </a:pPr>
                      <a:r>
                        <a:rPr kumimoji="0" lang="zh-CN" alt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rPr>
                        <a:t>术后</a:t>
                      </a:r>
                      <a:endParaRPr kumimoji="0" lang="en-US" altLang="zh-CN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BBB5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365B93"/>
                        </a:buClr>
                        <a:buSzTx/>
                        <a:buFont typeface="Arial" pitchFamily="34" charset="0"/>
                        <a:buNone/>
                      </a:pPr>
                      <a:r>
                        <a:rPr kumimoji="0" lang="en-US" altLang="zh-CN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rPr>
                        <a:t>                                 </a:t>
                      </a:r>
                      <a:r>
                        <a:rPr kumimoji="0" lang="zh-CN" alt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rPr>
                        <a:t>术后第一天</a:t>
                      </a:r>
                      <a:endParaRPr kumimoji="0" lang="zh-CN" alt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BBB59"/>
                    </a:solidFill>
                  </a:tcPr>
                </a:tc>
              </a:tr>
              <a:tr h="457200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365B93"/>
                        </a:buClr>
                        <a:buSzTx/>
                        <a:buFont typeface="Arial" pitchFamily="34" charset="0"/>
                        <a:buNone/>
                      </a:pPr>
                      <a:r>
                        <a:rPr kumimoji="0" lang="en-US" altLang="zh-CN" sz="2400" b="0" i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</a:rPr>
                        <a:t>B</a:t>
                      </a:r>
                      <a:r>
                        <a:rPr kumimoji="0" lang="zh-CN" altLang="en-US" sz="2400" b="0" i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</a:rPr>
                        <a:t>arthel</a:t>
                      </a:r>
                      <a:endParaRPr kumimoji="0" lang="zh-CN" altLang="en-US" sz="2400" b="0" i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FillTx/>
                        <a:latin typeface="仿宋" panose="02010609060101010101" charset="-122"/>
                        <a:ea typeface="仿宋" panose="02010609060101010101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E7D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365B93"/>
                        </a:buClr>
                        <a:buSzTx/>
                        <a:buFont typeface="Arial" pitchFamily="34" charset="0"/>
                        <a:buNone/>
                      </a:pPr>
                      <a:r>
                        <a:rPr kumimoji="0" lang="en-US" altLang="zh-CN" sz="2400" b="0" i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</a:rPr>
                        <a:t>65</a:t>
                      </a:r>
                      <a:r>
                        <a:rPr kumimoji="0" lang="zh-CN" altLang="en-US" sz="2400" b="0" i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</a:rPr>
                        <a:t>分</a:t>
                      </a:r>
                      <a:endParaRPr kumimoji="0" lang="zh-CN" altLang="en-US" sz="2400" b="0" i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FillTx/>
                        <a:latin typeface="仿宋" panose="02010609060101010101" charset="-122"/>
                        <a:ea typeface="仿宋" panose="02010609060101010101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E7D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365B93"/>
                        </a:buClr>
                        <a:buSzTx/>
                        <a:buFont typeface="Arial" pitchFamily="34" charset="0"/>
                        <a:buNone/>
                      </a:pPr>
                      <a:r>
                        <a:rPr kumimoji="0" lang="en-US" altLang="zh-CN" sz="2400" b="0" i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</a:rPr>
                        <a:t>45</a:t>
                      </a:r>
                      <a:r>
                        <a:rPr kumimoji="0" lang="zh-CN" altLang="en-US" sz="2400" b="0" i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</a:rPr>
                        <a:t>分</a:t>
                      </a:r>
                      <a:endParaRPr kumimoji="0" lang="zh-CN" altLang="en-US" sz="2400" b="0" i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FillTx/>
                        <a:latin typeface="仿宋" panose="02010609060101010101" charset="-122"/>
                        <a:ea typeface="仿宋" panose="02010609060101010101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E7D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365B93"/>
                        </a:buClr>
                        <a:buSzTx/>
                        <a:buFont typeface="Arial" pitchFamily="34" charset="0"/>
                        <a:buNone/>
                      </a:pPr>
                      <a:r>
                        <a:rPr kumimoji="0" lang="en-US" altLang="zh-CN" sz="2400" b="0" i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</a:rPr>
                        <a:t> 55</a:t>
                      </a:r>
                      <a:r>
                        <a:rPr kumimoji="0" lang="zh-CN" altLang="en-US" sz="2400" b="0" i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</a:rPr>
                        <a:t>分</a:t>
                      </a:r>
                      <a:endParaRPr kumimoji="0" lang="zh-CN" altLang="en-US" sz="2400" b="0" i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FillTx/>
                        <a:latin typeface="仿宋" panose="02010609060101010101" charset="-122"/>
                        <a:ea typeface="仿宋" panose="02010609060101010101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E7D1"/>
                    </a:solidFill>
                  </a:tcPr>
                </a:tc>
              </a:tr>
              <a:tr h="1140460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365B93"/>
                        </a:buClr>
                        <a:buSzTx/>
                        <a:buFont typeface="Arial" pitchFamily="34" charset="0"/>
                        <a:buNone/>
                      </a:pPr>
                      <a:r>
                        <a:rPr kumimoji="0" lang="zh-CN" altLang="en-US" sz="2400" b="0" i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</a:rPr>
                        <a:t>跌倒坠床风险评分</a:t>
                      </a:r>
                      <a:endParaRPr kumimoji="0" lang="zh-CN" altLang="en-US" sz="2400" b="0" i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FillTx/>
                        <a:latin typeface="仿宋" panose="02010609060101010101" charset="-122"/>
                        <a:ea typeface="仿宋" panose="02010609060101010101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E7D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365B93"/>
                        </a:buClr>
                        <a:buSzTx/>
                        <a:buFont typeface="Arial" pitchFamily="34" charset="0"/>
                        <a:buNone/>
                      </a:pPr>
                      <a:r>
                        <a:rPr kumimoji="0" lang="zh-CN" altLang="en-US" sz="2400" b="0" i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</a:rPr>
                        <a:t>高风险</a:t>
                      </a:r>
                      <a:endParaRPr kumimoji="0" lang="zh-CN" altLang="en-US" sz="2400" b="0" i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FillTx/>
                        <a:latin typeface="仿宋" panose="02010609060101010101" charset="-122"/>
                        <a:ea typeface="仿宋" panose="02010609060101010101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E7D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365B93"/>
                        </a:buClr>
                        <a:buSzTx/>
                        <a:buFont typeface="Arial" pitchFamily="34" charset="0"/>
                        <a:buNone/>
                      </a:pPr>
                      <a:r>
                        <a:rPr kumimoji="0" lang="zh-CN" altLang="en-US" sz="2400" b="0" i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</a:rPr>
                        <a:t>高风险</a:t>
                      </a:r>
                      <a:endParaRPr kumimoji="0" lang="zh-CN" altLang="en-US" sz="2400" b="0" i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FillTx/>
                        <a:latin typeface="仿宋" panose="02010609060101010101" charset="-122"/>
                        <a:ea typeface="仿宋" panose="02010609060101010101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E7D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365B93"/>
                        </a:buClr>
                        <a:buSzTx/>
                        <a:buFont typeface="Arial" pitchFamily="34" charset="0"/>
                        <a:buNone/>
                      </a:pPr>
                      <a:r>
                        <a:rPr lang="zh-CN" altLang="en-US" sz="240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sym typeface="+mn-ea"/>
                        </a:rPr>
                        <a:t>高风险</a:t>
                      </a:r>
                      <a:endParaRPr kumimoji="0" lang="zh-CN" altLang="en-US" sz="2400" b="0" i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FillTx/>
                        <a:latin typeface="仿宋" panose="02010609060101010101" charset="-122"/>
                        <a:ea typeface="仿宋" panose="02010609060101010101" charset="-122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365B93"/>
                        </a:buClr>
                        <a:buSzTx/>
                        <a:buFont typeface="Arial" pitchFamily="34" charset="0"/>
                        <a:buNone/>
                      </a:pPr>
                      <a:endParaRPr kumimoji="0" lang="zh-CN" altLang="en-US" sz="2400" b="0" i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FillTx/>
                        <a:latin typeface="Arial" pitchFamily="34" charset="0"/>
                        <a:ea typeface="仿宋" panose="02010609060101010101" charset="-122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E7D1"/>
                    </a:solidFill>
                  </a:tcPr>
                </a:tc>
              </a:tr>
              <a:tr h="457200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b="0" i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</a:rPr>
                        <a:t>Mews</a:t>
                      </a:r>
                      <a:endParaRPr kumimoji="0" lang="en-US" altLang="zh-CN" sz="2400" b="0" i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FillTx/>
                        <a:latin typeface="仿宋" panose="02010609060101010101" charset="-122"/>
                        <a:ea typeface="仿宋" panose="02010609060101010101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E7D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b="0" i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</a:rPr>
                        <a:t>1</a:t>
                      </a:r>
                      <a:r>
                        <a:rPr kumimoji="0" lang="zh-CN" altLang="en-US" sz="2400" b="0" i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</a:rPr>
                        <a:t>分</a:t>
                      </a:r>
                      <a:endParaRPr kumimoji="0" lang="zh-CN" altLang="en-US" sz="2400" b="0" i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FillTx/>
                        <a:latin typeface="仿宋" panose="02010609060101010101" charset="-122"/>
                        <a:ea typeface="仿宋" panose="02010609060101010101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E7D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sz="2400" b="0" i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</a:rPr>
                        <a:t> </a:t>
                      </a:r>
                      <a:endParaRPr kumimoji="0" lang="en-US" sz="2400" b="0" i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FillTx/>
                        <a:latin typeface="Arial" pitchFamily="34" charset="0"/>
                        <a:ea typeface="仿宋" panose="02010609060101010101" charset="-122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E7D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2400" b="0" i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FillTx/>
                        <a:latin typeface="Arial" pitchFamily="34" charset="0"/>
                        <a:ea typeface="仿宋" panose="02010609060101010101" charset="-122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E7D1"/>
                    </a:solidFill>
                  </a:tcPr>
                </a:tc>
              </a:tr>
              <a:tr h="1554480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en-US" altLang="zh-CN" sz="240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  <a:sym typeface="+mn-ea"/>
                        </a:rPr>
                        <a:t>Braden</a:t>
                      </a:r>
                      <a:r>
                        <a:rPr lang="zh-CN" altLang="en-US" sz="240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  <a:sym typeface="+mn-ea"/>
                        </a:rPr>
                        <a:t>压疮风险评估</a:t>
                      </a:r>
                      <a:endParaRPr kumimoji="0" lang="zh-CN" altLang="en-US" sz="24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仿宋" panose="02010609060101010101" charset="-122"/>
                        <a:ea typeface="仿宋" panose="02010609060101010101" charset="-122"/>
                        <a:cs typeface="仿宋" panose="02010609060101010101" charset="-122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2400" b="0" i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FillTx/>
                        <a:latin typeface="仿宋" panose="02010609060101010101" charset="-122"/>
                        <a:ea typeface="仿宋" panose="02010609060101010101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E7D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b="0" i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</a:rPr>
                        <a:t>22</a:t>
                      </a:r>
                      <a:r>
                        <a:rPr kumimoji="0" lang="zh-CN" altLang="zh-CN" sz="2400" b="0" i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FillTx/>
                          <a:latin typeface="Arial" pitchFamily="34" charset="0"/>
                          <a:ea typeface="仿宋" panose="02010609060101010101" charset="-122"/>
                          <a:cs typeface="Arial" pitchFamily="34" charset="0"/>
                        </a:rPr>
                        <a:t>分</a:t>
                      </a:r>
                      <a:endParaRPr kumimoji="0" lang="zh-CN" altLang="zh-CN" sz="2400" b="0" i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FillTx/>
                        <a:latin typeface="Arial" pitchFamily="34" charset="0"/>
                        <a:ea typeface="仿宋" panose="02010609060101010101" charset="-122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E7D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2400" b="0" i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FillTx/>
                        <a:latin typeface="仿宋" panose="02010609060101010101" charset="-122"/>
                        <a:ea typeface="仿宋" panose="02010609060101010101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E7D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2400" b="0" i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FillTx/>
                        <a:latin typeface="Arial" pitchFamily="34" charset="0"/>
                        <a:ea typeface="仿宋" panose="02010609060101010101" charset="-122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E7D1"/>
                    </a:solidFill>
                  </a:tcPr>
                </a:tc>
              </a:tr>
              <a:tr h="617220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b="0" i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</a:rPr>
                        <a:t>疼痛</a:t>
                      </a:r>
                      <a:endParaRPr kumimoji="0" lang="zh-CN" altLang="en-US" sz="2400" b="0" i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FillTx/>
                        <a:latin typeface="仿宋" panose="02010609060101010101" charset="-122"/>
                        <a:ea typeface="仿宋" panose="02010609060101010101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E7D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b="0" i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</a:rPr>
                        <a:t>4</a:t>
                      </a:r>
                      <a:r>
                        <a:rPr kumimoji="0" lang="zh-CN" altLang="en-US" sz="2400" b="0" i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FillTx/>
                          <a:latin typeface="Arial" pitchFamily="34" charset="0"/>
                          <a:ea typeface="仿宋" panose="02010609060101010101" charset="-122"/>
                          <a:cs typeface="Arial" pitchFamily="34" charset="0"/>
                        </a:rPr>
                        <a:t>分</a:t>
                      </a:r>
                      <a:endParaRPr kumimoji="0" lang="zh-CN" altLang="en-US" sz="2400" b="0" i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FillTx/>
                        <a:latin typeface="Arial" pitchFamily="34" charset="0"/>
                        <a:ea typeface="仿宋" panose="02010609060101010101" charset="-122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E7D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b="0" i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</a:rPr>
                        <a:t>2</a:t>
                      </a:r>
                      <a:r>
                        <a:rPr kumimoji="0" lang="zh-CN" altLang="zh-CN" sz="2400" b="0" i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</a:rPr>
                        <a:t>分</a:t>
                      </a:r>
                      <a:endParaRPr kumimoji="0" lang="zh-CN" altLang="zh-CN" sz="2400" b="0" i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FillTx/>
                        <a:latin typeface="仿宋" panose="02010609060101010101" charset="-122"/>
                        <a:ea typeface="仿宋" panose="02010609060101010101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E7D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b="0" i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</a:rPr>
                        <a:t>2分</a:t>
                      </a:r>
                      <a:endParaRPr kumimoji="0" lang="zh-CN" altLang="en-US" sz="2400" b="0" i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FillTx/>
                        <a:latin typeface="Arial" pitchFamily="34" charset="0"/>
                        <a:ea typeface="仿宋" panose="02010609060101010101" charset="-122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E7D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advTm="3000"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dpi="0" rotWithShape="1"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057" name="标题 9217"/>
          <p:cNvSpPr>
            <a:spLocks noGrp="1"/>
          </p:cNvSpPr>
          <p:nvPr>
            <p:ph type="title"/>
          </p:nvPr>
        </p:nvSpPr>
        <p:spPr>
          <a:xfrm>
            <a:off x="468313" y="549275"/>
            <a:ext cx="6386512" cy="950913"/>
          </a:xfrm>
        </p:spPr>
        <p:txBody>
          <a:bodyPr/>
          <a:lstStyle/>
          <a:p>
            <a:r>
              <a:rPr lang="zh-CN" altLang="zh-CN" sz="3600" smtClean="0">
                <a:solidFill>
                  <a:srgbClr val="FF0000"/>
                </a:solidFill>
                <a:latin typeface="仿宋" panose="02010609060101010101" charset="-122"/>
                <a:ea typeface="仿宋" panose="02010609060101010101" charset="-122"/>
              </a:rPr>
              <a:t>体温单</a:t>
            </a:r>
            <a:endParaRPr lang="zh-CN" altLang="zh-CN" sz="3600" smtClean="0">
              <a:solidFill>
                <a:srgbClr val="FF0000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75480" y="1906270"/>
            <a:ext cx="4391660" cy="4499610"/>
          </a:xfrm>
          <a:prstGeom prst="rect">
            <a:avLst/>
          </a:prstGeom>
        </p:spPr>
      </p:pic>
    </p:spTree>
  </p:cSld>
  <p:clrMapOvr>
    <a:masterClrMapping/>
  </p:clrMapOvr>
  <p:transition advTm="3000"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dpi="0" rotWithShape="1"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11188" y="692150"/>
            <a:ext cx="5957887" cy="563563"/>
          </a:xfrm>
        </p:spPr>
        <p:txBody>
          <a:bodyPr/>
          <a:lstStyle/>
          <a:p>
            <a:pPr>
              <a:defRPr/>
            </a:pPr>
            <a:r>
              <a:rPr lang="zh-CN" altLang="en-US" sz="3600"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</a:rPr>
              <a:t>辅助检查</a:t>
            </a:r>
            <a:endParaRPr lang="zh-CN" altLang="en-US" sz="3600">
              <a:solidFill>
                <a:srgbClr val="FF0000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仿宋" panose="02010609060101010101" charset="-122"/>
              <a:ea typeface="仿宋" panose="02010609060101010101" charset="-122"/>
            </a:endParaRPr>
          </a:p>
        </p:txBody>
      </p:sp>
      <p:pic>
        <p:nvPicPr>
          <p:cNvPr id="3" name="图片 2" descr="白细胞(WBC)"/>
          <p:cNvPicPr>
            <a:picLocks noChangeAspect="1"/>
          </p:cNvPicPr>
          <p:nvPr/>
        </p:nvPicPr>
        <p:blipFill>
          <a:blip r:embed="rId3"/>
          <a:srcRect b="7867"/>
          <a:stretch>
            <a:fillRect/>
          </a:stretch>
        </p:blipFill>
        <p:spPr>
          <a:xfrm>
            <a:off x="901700" y="1762125"/>
            <a:ext cx="7472045" cy="3529965"/>
          </a:xfrm>
          <a:prstGeom prst="rect">
            <a:avLst/>
          </a:prstGeom>
        </p:spPr>
      </p:pic>
    </p:spTree>
  </p:cSld>
  <p:clrMapOvr>
    <a:masterClrMapping/>
  </p:clrMapOvr>
  <p:transition advTm="3000"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dpi="0"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 descr="丙氨酸氨基转移酶(ALT)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3260" y="1484630"/>
            <a:ext cx="8063865" cy="439991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dpi="0"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 descr="总胆汁酸(TBA)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7360" y="1762125"/>
            <a:ext cx="7821930" cy="438023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dpi="0"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03545" y="1763395"/>
            <a:ext cx="3486150" cy="3648710"/>
          </a:xfrm>
          <a:prstGeom prst="rect">
            <a:avLst/>
          </a:prstGeom>
        </p:spPr>
      </p:pic>
      <p:sp>
        <p:nvSpPr>
          <p:cNvPr id="16" name="文本框 15"/>
          <p:cNvSpPr txBox="1"/>
          <p:nvPr/>
        </p:nvSpPr>
        <p:spPr>
          <a:xfrm>
            <a:off x="539750" y="836930"/>
            <a:ext cx="2623820" cy="6451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accent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accent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accent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accent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accent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accent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accent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accent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accent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  <a:cs typeface="+mj-cs"/>
                <a:sym typeface="+mn-ea"/>
              </a:rPr>
              <a:t>辅助检查</a:t>
            </a:r>
            <a:endParaRPr lang="zh-CN" altLang="en-US" sz="3600" b="1">
              <a:solidFill>
                <a:srgbClr val="FF0000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仿宋" panose="02010609060101010101" charset="-122"/>
              <a:ea typeface="仿宋" panose="02010609060101010101" charset="-122"/>
              <a:cs typeface="+mj-cs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dpi="0"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占位符 2"/>
          <p:cNvSpPr>
            <a:spLocks noGrp="1"/>
          </p:cNvSpPr>
          <p:nvPr>
            <p:ph type="body" sz="half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6" name="文本框 15"/>
          <p:cNvSpPr txBox="1"/>
          <p:nvPr/>
        </p:nvSpPr>
        <p:spPr>
          <a:xfrm>
            <a:off x="539750" y="836930"/>
            <a:ext cx="2623820" cy="6451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accent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accent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accent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accent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accent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accent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accent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accent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accent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  <a:cs typeface="+mj-cs"/>
                <a:sym typeface="+mn-ea"/>
              </a:rPr>
              <a:t>辅助检查</a:t>
            </a:r>
            <a:endParaRPr lang="zh-CN" altLang="en-US" sz="3600" b="1">
              <a:solidFill>
                <a:srgbClr val="FF0000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仿宋" panose="02010609060101010101" charset="-122"/>
              <a:ea typeface="仿宋" panose="02010609060101010101" charset="-122"/>
              <a:cs typeface="+mj-cs"/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4105" y="1628775"/>
            <a:ext cx="3842385" cy="458533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dpi="0"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5297" name="标题 47105"/>
          <p:cNvSpPr>
            <a:spLocks noGrp="1"/>
          </p:cNvSpPr>
          <p:nvPr>
            <p:ph type="title"/>
          </p:nvPr>
        </p:nvSpPr>
        <p:spPr>
          <a:xfrm>
            <a:off x="1331913" y="1196975"/>
            <a:ext cx="5957887" cy="563563"/>
          </a:xfrm>
        </p:spPr>
        <p:txBody>
          <a:bodyPr/>
          <a:lstStyle/>
          <a:p>
            <a:pPr algn="ctr"/>
            <a:r>
              <a:rPr lang="zh-CN" altLang="en-US" sz="4000" smtClean="0">
                <a:solidFill>
                  <a:srgbClr val="FF0000"/>
                </a:solidFill>
                <a:latin typeface="仿宋" panose="02010609060101010101" charset="-122"/>
                <a:ea typeface="仿宋" panose="02010609060101010101" charset="-122"/>
              </a:rPr>
              <a:t>治疗要点</a:t>
            </a:r>
            <a:endParaRPr lang="zh-CN" altLang="en-US" sz="4000" smtClean="0">
              <a:solidFill>
                <a:srgbClr val="FF0000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63490" name="文本占位符 47106"/>
          <p:cNvSpPr>
            <a:spLocks noGrp="1"/>
          </p:cNvSpPr>
          <p:nvPr>
            <p:ph idx="1"/>
          </p:nvPr>
        </p:nvSpPr>
        <p:spPr>
          <a:xfrm>
            <a:off x="828040" y="1917065"/>
            <a:ext cx="7466013" cy="3417888"/>
          </a:xfrm>
        </p:spPr>
        <p:txBody>
          <a:bodyPr/>
          <a:lstStyle/>
          <a:p>
            <a:pPr marL="0" indent="0">
              <a:buFont typeface="Arial" pitchFamily="34" charset="0"/>
              <a:buNone/>
              <a:defRPr/>
            </a:pPr>
            <a:r>
              <a:rPr lang="en-US" altLang="zh-CN" sz="2400" b="0" smtClean="0">
                <a:solidFill>
                  <a:schemeClr val="accent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</a:t>
            </a:r>
            <a:endParaRPr lang="zh-CN" altLang="en-US" sz="2400" b="0" smtClean="0">
              <a:solidFill>
                <a:schemeClr val="accent1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indent="0">
              <a:buFont typeface="Arial" pitchFamily="34" charset="0"/>
              <a:buNone/>
              <a:defRPr/>
            </a:pPr>
            <a:r>
              <a:rPr lang="zh-CN" altLang="en-US" sz="2400" smtClean="0">
                <a:solidFill>
                  <a:schemeClr val="accent1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术后：</a:t>
            </a:r>
            <a:endParaRPr lang="zh-CN" altLang="en-US" sz="2400" smtClean="0">
              <a:solidFill>
                <a:schemeClr val="tx1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  <a:p>
            <a:pPr marL="0" indent="0">
              <a:buFont typeface="Arial" pitchFamily="34" charset="0"/>
              <a:buNone/>
              <a:defRPr/>
            </a:pPr>
            <a:r>
              <a:rPr lang="zh-CN" altLang="en-US" sz="2400" b="0" smtClean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按急诊科常规Ⅱ级护理、禁食、测血压</a:t>
            </a:r>
            <a:r>
              <a:rPr lang="en-US" altLang="zh-CN" sz="2400" b="0" smtClean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Bid</a:t>
            </a:r>
            <a:r>
              <a:rPr lang="zh-CN" altLang="en-US" sz="2400" b="0" smtClean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，</a:t>
            </a:r>
            <a:r>
              <a:rPr lang="en-US" altLang="zh-CN" sz="2400" b="0" smtClean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2023-9-05-18</a:t>
            </a:r>
            <a:r>
              <a:rPr lang="zh-CN" altLang="en-US" sz="2400" b="0" smtClean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：</a:t>
            </a:r>
            <a:r>
              <a:rPr lang="en-US" altLang="zh-CN" sz="2400" b="0" smtClean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25</a:t>
            </a:r>
            <a:r>
              <a:rPr lang="zh-CN" altLang="en-US" sz="2400" b="0" smtClean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改普食，术后头孢呋辛钠消除炎症</a:t>
            </a:r>
            <a:r>
              <a:rPr lang="zh-CN" altLang="zh-CN" sz="2400" b="0" smtClean="0">
                <a:solidFill>
                  <a:schemeClr val="tx1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、</a:t>
            </a:r>
            <a:r>
              <a:rPr lang="zh-CN" altLang="en-US" sz="2400" b="0" smtClean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七叶皂苷钠消肿、氟比洛芬酯止痛、低分子量肝素钙注射液</a:t>
            </a:r>
            <a:r>
              <a:rPr lang="zh-CN" altLang="en-US" sz="2400" b="0" smtClean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预防血栓形成</a:t>
            </a:r>
            <a:r>
              <a:rPr lang="zh-CN" altLang="en-US" sz="2400" b="0" smtClean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等对症处理，气压治疗，卧床休息、抬高患肢，促进静脉血液回流，减轻下肢肿胀</a:t>
            </a:r>
            <a:r>
              <a:rPr lang="en-US" altLang="zh-CN" sz="2400" b="0" smtClean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 </a:t>
            </a:r>
            <a:r>
              <a:rPr lang="zh-CN" altLang="en-US" sz="2400" b="0" smtClean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，护架烤灯，促进伤口愈合，密切观察患者病情变化，及时调整诊疗计划。</a:t>
            </a:r>
            <a:r>
              <a:rPr lang="zh-CN" altLang="en-US" sz="2400" smtClean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 </a:t>
            </a:r>
            <a:endParaRPr lang="zh-CN" altLang="en-US" sz="2400" smtClean="0">
              <a:solidFill>
                <a:schemeClr val="tx1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indent="0" algn="ctr">
              <a:buFont typeface="Arial" pitchFamily="34" charset="0"/>
              <a:buChar char="•"/>
              <a:defRPr/>
            </a:pPr>
            <a:endParaRPr lang="zh-CN" altLang="en-US" sz="2400" smtClean="0">
              <a:solidFill>
                <a:schemeClr val="tx1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宋体" panose="02010600030101010101" pitchFamily="2" charset="-122"/>
              <a:ea typeface="宋体" panose="02010600030101010101" pitchFamily="2" charset="-122"/>
              <a:sym typeface="+mn-ea"/>
            </a:endParaRPr>
          </a:p>
          <a:p>
            <a:pPr marL="0" indent="0" algn="ctr">
              <a:buFont typeface="Arial" pitchFamily="34" charset="0"/>
              <a:buNone/>
              <a:defRPr/>
            </a:pPr>
            <a:endParaRPr lang="zh-CN" altLang="en-US" sz="2400" smtClean="0">
              <a:solidFill>
                <a:schemeClr val="tx1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宋体" panose="02010600030101010101" pitchFamily="2" charset="-122"/>
              <a:ea typeface="宋体" panose="02010600030101010101" pitchFamily="2" charset="-122"/>
              <a:sym typeface="+mn-ea"/>
            </a:endParaRPr>
          </a:p>
        </p:txBody>
      </p:sp>
    </p:spTree>
  </p:cSld>
  <p:clrMapOvr>
    <a:masterClrMapping/>
  </p:clrMapOvr>
  <p:transition advTm="3000"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dpi="0"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5297" name="标题 47105"/>
          <p:cNvSpPr>
            <a:spLocks noGrp="1"/>
          </p:cNvSpPr>
          <p:nvPr>
            <p:ph type="title"/>
          </p:nvPr>
        </p:nvSpPr>
        <p:spPr>
          <a:xfrm>
            <a:off x="1331913" y="1196975"/>
            <a:ext cx="5957887" cy="563563"/>
          </a:xfrm>
        </p:spPr>
        <p:txBody>
          <a:bodyPr/>
          <a:lstStyle/>
          <a:p>
            <a:pPr algn="ctr"/>
            <a:r>
              <a:rPr lang="zh-CN" altLang="en-US" sz="4000" smtClean="0">
                <a:solidFill>
                  <a:srgbClr val="FF0000"/>
                </a:solidFill>
                <a:latin typeface="仿宋" panose="02010609060101010101" charset="-122"/>
                <a:ea typeface="仿宋" panose="02010609060101010101" charset="-122"/>
              </a:rPr>
              <a:t>治疗要点</a:t>
            </a:r>
            <a:endParaRPr lang="zh-CN" altLang="en-US" sz="4000" smtClean="0">
              <a:solidFill>
                <a:srgbClr val="FF0000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63490" name="文本占位符 47106"/>
          <p:cNvSpPr>
            <a:spLocks noGrp="1"/>
          </p:cNvSpPr>
          <p:nvPr>
            <p:ph idx="1"/>
          </p:nvPr>
        </p:nvSpPr>
        <p:spPr>
          <a:xfrm>
            <a:off x="899795" y="1700530"/>
            <a:ext cx="7466330" cy="4592955"/>
          </a:xfrm>
        </p:spPr>
        <p:txBody>
          <a:bodyPr/>
          <a:lstStyle/>
          <a:p>
            <a:pPr marL="0" indent="0">
              <a:buFont typeface="Arial" pitchFamily="34" charset="0"/>
              <a:buNone/>
              <a:defRPr/>
            </a:pPr>
            <a:r>
              <a:rPr lang="en-US" altLang="zh-CN" sz="2400" b="0" smtClean="0">
                <a:solidFill>
                  <a:schemeClr val="accent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</a:t>
            </a:r>
            <a:r>
              <a:rPr lang="zh-CN" altLang="en-US" sz="2400" smtClean="0">
                <a:solidFill>
                  <a:schemeClr val="accent1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术后：</a:t>
            </a:r>
            <a:endParaRPr lang="zh-CN" altLang="en-US" sz="2400" smtClean="0">
              <a:solidFill>
                <a:schemeClr val="accent1"/>
              </a:solidFill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  <a:p>
            <a:pPr marL="0" indent="0">
              <a:buFont typeface="Arial" pitchFamily="34" charset="0"/>
              <a:buNone/>
              <a:defRPr/>
            </a:pPr>
            <a:r>
              <a:rPr lang="en-US" sz="2400" b="0" smtClean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2023-9-10 </a:t>
            </a:r>
            <a:r>
              <a:rPr sz="2400" b="0" smtClean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15:26行立位腹部平片检查，结果为肠梗阻，遵医嘱停普食改禁食，并给予250ml温肥皂水灌肠，</a:t>
            </a:r>
            <a:r>
              <a:rPr lang="zh-CN" sz="2400" b="0" smtClean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灌肠后大便未解。</a:t>
            </a:r>
            <a:endParaRPr lang="en-US" altLang="zh-CN" sz="2400" b="0" smtClean="0">
              <a:solidFill>
                <a:schemeClr val="tx1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  <a:p>
            <a:pPr marL="0" indent="0">
              <a:buFont typeface="Arial" pitchFamily="34" charset="0"/>
              <a:buNone/>
              <a:defRPr/>
            </a:pPr>
            <a:r>
              <a:rPr lang="en-US" altLang="zh-CN" sz="2400" b="0" smtClean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 2023-9-10 </a:t>
            </a:r>
            <a:r>
              <a:rPr lang="zh-CN" altLang="en-US" sz="2400" b="0" smtClean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20:43</a:t>
            </a:r>
            <a:r>
              <a:rPr lang="en-US" altLang="zh-CN" sz="2400" b="0" smtClean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 </a:t>
            </a:r>
            <a:r>
              <a:rPr lang="zh-CN" altLang="en-US" sz="2400" b="0" smtClean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患者因腹胀不适，行全腹部CT，结果为：肠梗阻。遵医嘱立即行胃肠减压术，现留置胃管通畅固定好，引出褐色液体约500ml。</a:t>
            </a:r>
            <a:endParaRPr lang="zh-CN" altLang="en-US" sz="2400" b="0" smtClean="0">
              <a:solidFill>
                <a:schemeClr val="tx1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仿宋" panose="02010609060101010101" charset="-122"/>
              <a:ea typeface="仿宋" panose="02010609060101010101" charset="-122"/>
              <a:cs typeface="仿宋" panose="02010609060101010101" charset="-122"/>
              <a:sym typeface="+mn-ea"/>
            </a:endParaRPr>
          </a:p>
          <a:p>
            <a:pPr marL="0" indent="0">
              <a:buFont typeface="Arial" pitchFamily="34" charset="0"/>
              <a:buNone/>
              <a:defRPr/>
            </a:pPr>
            <a:r>
              <a:rPr lang="en-US" altLang="zh-CN" sz="2400" b="0" smtClean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2023-9-11 8</a:t>
            </a:r>
            <a:r>
              <a:rPr lang="zh-CN" altLang="en-US" sz="2400" b="0" smtClean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：</a:t>
            </a:r>
            <a:r>
              <a:rPr lang="en-US" altLang="zh-CN" sz="2400" b="0" smtClean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45  患者因腹胀不适,遵医嘱给予肥皂水500ml不保留灌肠一次</a:t>
            </a:r>
            <a:r>
              <a:rPr lang="zh-CN" altLang="en-US" sz="2400" b="0" smtClean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，患者灌肠后解大便</a:t>
            </a:r>
            <a:r>
              <a:rPr lang="en-US" altLang="zh-CN" sz="2400" b="0" smtClean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2</a:t>
            </a:r>
            <a:r>
              <a:rPr lang="zh-CN" altLang="zh-CN" sz="2400" b="0" smtClean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次</a:t>
            </a:r>
            <a:r>
              <a:rPr lang="zh-CN" altLang="en-US" sz="2400" b="0" smtClean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。</a:t>
            </a:r>
            <a:endParaRPr lang="zh-CN" altLang="en-US" sz="2400" b="0" smtClean="0">
              <a:solidFill>
                <a:schemeClr val="tx1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仿宋" panose="02010609060101010101" charset="-122"/>
              <a:ea typeface="仿宋" panose="02010609060101010101" charset="-122"/>
              <a:cs typeface="仿宋" panose="02010609060101010101" charset="-122"/>
              <a:sym typeface="+mn-ea"/>
            </a:endParaRPr>
          </a:p>
          <a:p>
            <a:pPr marL="0" indent="0" algn="ctr">
              <a:buFont typeface="Arial" pitchFamily="34" charset="0"/>
              <a:buNone/>
              <a:defRPr/>
            </a:pPr>
            <a:endParaRPr lang="zh-CN" altLang="en-US" sz="2400" b="0" smtClean="0">
              <a:solidFill>
                <a:schemeClr val="tx1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仿宋" panose="02010609060101010101" charset="-122"/>
              <a:ea typeface="仿宋" panose="02010609060101010101" charset="-122"/>
              <a:cs typeface="仿宋" panose="02010609060101010101" charset="-122"/>
              <a:sym typeface="+mn-ea"/>
            </a:endParaRPr>
          </a:p>
        </p:txBody>
      </p:sp>
    </p:spTree>
  </p:cSld>
  <p:clrMapOvr>
    <a:masterClrMapping/>
  </p:clrMapOvr>
  <p:transition advTm="3000"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dpi="0"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0113" name="标题 1"/>
          <p:cNvSpPr>
            <a:spLocks noGrp="1"/>
          </p:cNvSpPr>
          <p:nvPr>
            <p:ph type="title"/>
          </p:nvPr>
        </p:nvSpPr>
        <p:spPr>
          <a:xfrm>
            <a:off x="539750" y="836613"/>
            <a:ext cx="5957888" cy="563562"/>
          </a:xfrm>
        </p:spPr>
        <p:txBody>
          <a:bodyPr/>
          <a:lstStyle/>
          <a:p>
            <a:r>
              <a:rPr lang="zh-CN" altLang="en-US" sz="4000">
                <a:solidFill>
                  <a:srgbClr val="FF0000"/>
                </a:solidFill>
                <a:latin typeface="仿宋" panose="02010609060101010101" charset="-122"/>
                <a:ea typeface="仿宋" panose="02010609060101010101" charset="-122"/>
                <a:cs typeface="+mn-cs"/>
                <a:sym typeface="+mn-ea"/>
              </a:rPr>
              <a:t>术前护理：</a:t>
            </a:r>
            <a:endParaRPr lang="zh-CN" altLang="en-US" sz="4000">
              <a:solidFill>
                <a:srgbClr val="FF0000"/>
              </a:solidFill>
              <a:latin typeface="仿宋" panose="02010609060101010101" charset="-122"/>
              <a:ea typeface="仿宋" panose="02010609060101010101" charset="-122"/>
              <a:cs typeface="+mn-cs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57200" y="1484313"/>
            <a:ext cx="8229600" cy="4502150"/>
          </a:xfrm>
        </p:spPr>
        <p:txBody>
          <a:bodyPr>
            <a:scene3d>
              <a:camera prst="orthographicFront"/>
              <a:lightRig rig="threePt" dir="t"/>
            </a:scene3d>
          </a:bodyPr>
          <a:lstStyle/>
          <a:p>
            <a:pPr>
              <a:lnSpc>
                <a:spcPct val="90000"/>
              </a:lnSpc>
              <a:buFont typeface="Arial" pitchFamily="34" charset="0"/>
              <a:buChar char="•"/>
              <a:defRPr/>
            </a:pPr>
            <a:r>
              <a:rPr lang="zh-CN" altLang="en-US" sz="2400" b="0" smtClean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心理护理：由于创伤和手术可对患者心理造成很大的影响，应积极的消除患者的紧张、焦虑的情绪，讲解疾病相关知识，介绍手术的成功案例，让患者有一个充分的心理准备和接受能力。 </a:t>
            </a:r>
            <a:endParaRPr lang="zh-CN" altLang="en-US" sz="2400" b="0" smtClean="0">
              <a:solidFill>
                <a:schemeClr val="tx1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  <a:p>
            <a:pPr>
              <a:lnSpc>
                <a:spcPct val="90000"/>
              </a:lnSpc>
              <a:buFont typeface="Arial" pitchFamily="34" charset="0"/>
              <a:buChar char="•"/>
              <a:defRPr/>
            </a:pPr>
            <a:r>
              <a:rPr lang="zh-CN" altLang="en-US" sz="2400" b="0" smtClean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皮肤准备：术前认真清除术区皮肤上的毛发，污垢，以利于术后半透明膜的黏贴，防止受毛发影响黏贴不严漏气，还可防止细菌滋生，引起切口感染。 </a:t>
            </a:r>
            <a:endParaRPr lang="zh-CN" altLang="en-US" sz="2400" b="0" smtClean="0">
              <a:solidFill>
                <a:schemeClr val="tx1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  <a:p>
            <a:pPr>
              <a:lnSpc>
                <a:spcPct val="90000"/>
              </a:lnSpc>
              <a:buFont typeface="Arial" pitchFamily="34" charset="0"/>
              <a:buChar char="•"/>
              <a:defRPr/>
            </a:pPr>
            <a:r>
              <a:rPr lang="zh-CN" altLang="en-US" sz="2400" b="0" smtClean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消化道准备：术前8小时禁食，4～6小时禁饮。 </a:t>
            </a:r>
            <a:endParaRPr lang="zh-CN" altLang="en-US" sz="2400" b="0" smtClean="0">
              <a:solidFill>
                <a:schemeClr val="tx1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  <a:p>
            <a:pPr>
              <a:lnSpc>
                <a:spcPct val="90000"/>
              </a:lnSpc>
              <a:buFont typeface="Arial" pitchFamily="34" charset="0"/>
              <a:buChar char="•"/>
              <a:defRPr/>
            </a:pPr>
            <a:r>
              <a:rPr lang="zh-CN" altLang="en-US" sz="2400" b="0" smtClean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完成术前准备工作：向患者做好解释工作，取得合作。完成术前用药等工作。</a:t>
            </a:r>
            <a:endParaRPr lang="zh-CN" altLang="en-US" sz="2400" b="0" smtClean="0">
              <a:solidFill>
                <a:schemeClr val="tx1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仿宋" panose="02010609060101010101" charset="-122"/>
              <a:ea typeface="仿宋" panose="02010609060101010101" charset="-122"/>
              <a:cs typeface="仿宋" panose="02010609060101010101" charset="-122"/>
              <a:sym typeface="+mn-ea"/>
            </a:endParaRPr>
          </a:p>
          <a:p>
            <a:pPr>
              <a:lnSpc>
                <a:spcPct val="90000"/>
              </a:lnSpc>
              <a:buFont typeface="Arial" pitchFamily="34" charset="0"/>
              <a:buChar char="•"/>
              <a:defRPr/>
            </a:pPr>
            <a:r>
              <a:rPr lang="zh-CN" altLang="en-US" sz="2400" b="0" smtClean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保证充足的睡眠</a:t>
            </a:r>
            <a:endParaRPr lang="zh-CN" altLang="en-US" sz="2400" b="0" smtClean="0">
              <a:solidFill>
                <a:schemeClr val="tx1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  <a:p>
            <a:pPr>
              <a:buFont typeface="Arial" pitchFamily="34" charset="0"/>
              <a:buChar char="•"/>
              <a:defRPr/>
            </a:pPr>
            <a:endParaRPr lang="zh-CN" altLang="en-US" sz="2400" b="0" smtClean="0">
              <a:solidFill>
                <a:schemeClr val="tx1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dpi="0"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61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>
              <a:buClrTx/>
              <a:buSzTx/>
              <a:buFontTx/>
            </a:pPr>
            <a:r>
              <a:rPr lang="zh-CN" altLang="en-US" sz="4000">
                <a:solidFill>
                  <a:srgbClr val="FF0000"/>
                </a:solidFill>
                <a:latin typeface="仿宋" panose="02010609060101010101" charset="-122"/>
                <a:ea typeface="仿宋" panose="02010609060101010101" charset="-122"/>
                <a:cs typeface="+mn-cs"/>
                <a:sym typeface="+mn-ea"/>
              </a:rPr>
              <a:t>术后护理</a:t>
            </a:r>
            <a:endParaRPr lang="zh-CN" altLang="en-US" sz="4000">
              <a:solidFill>
                <a:srgbClr val="FF0000"/>
              </a:solidFill>
              <a:latin typeface="仿宋" panose="02010609060101010101" charset="-122"/>
              <a:ea typeface="仿宋" panose="02010609060101010101" charset="-122"/>
              <a:cs typeface="+mn-cs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CN" altLang="en-US" sz="2400" b="0" smtClean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1、密切监测生命体征变化。</a:t>
            </a:r>
            <a:endParaRPr lang="zh-CN" altLang="en-US" sz="2400" b="0" smtClean="0">
              <a:solidFill>
                <a:schemeClr val="tx1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  <a:p>
            <a:r>
              <a:rPr lang="zh-CN" altLang="en-US" sz="2400" b="0" smtClean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2、观察患肢末梢血液循环，保持患肢功能位，用下肢垫将患肢垫高，</a:t>
            </a:r>
            <a:r>
              <a:rPr lang="zh-CN" altLang="en-US" sz="2400" b="0" smtClean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减轻下肢肿胀；</a:t>
            </a:r>
            <a:endParaRPr lang="zh-CN" altLang="en-US" sz="2400" b="0" smtClean="0">
              <a:solidFill>
                <a:schemeClr val="tx1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  <a:p>
            <a:r>
              <a:rPr lang="zh-CN" altLang="en-US" sz="2400" b="0" smtClean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3、合理选用抗生素治疗；</a:t>
            </a:r>
            <a:endParaRPr lang="zh-CN" altLang="en-US" sz="2400" b="0" smtClean="0">
              <a:solidFill>
                <a:schemeClr val="tx1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  <a:p>
            <a:r>
              <a:rPr lang="zh-CN" altLang="en-US" sz="2400" b="0" smtClean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4、保持伤口处清洁干燥，加强换药，避免沾水，防止细菌的化脓感染；</a:t>
            </a:r>
            <a:endParaRPr lang="zh-CN" altLang="en-US" sz="2400" b="0" smtClean="0">
              <a:solidFill>
                <a:schemeClr val="tx1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  <a:p>
            <a:r>
              <a:rPr lang="en-US" altLang="zh-CN" sz="2400" b="0" smtClean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5</a:t>
            </a:r>
            <a:r>
              <a:rPr lang="zh-CN" altLang="en-US" sz="2400" b="0" smtClean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、给予</a:t>
            </a:r>
            <a:r>
              <a:rPr lang="zh-CN" altLang="en-US" sz="2400" b="0" smtClean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护架烤灯，促进伤口愈合；</a:t>
            </a:r>
            <a:endParaRPr lang="zh-CN" altLang="en-US" sz="2400" b="0" smtClean="0">
              <a:solidFill>
                <a:schemeClr val="tx1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仿宋" panose="02010609060101010101" charset="-122"/>
              <a:ea typeface="仿宋" panose="02010609060101010101" charset="-122"/>
              <a:cs typeface="仿宋" panose="02010609060101010101" charset="-122"/>
              <a:sym typeface="+mn-ea"/>
            </a:endParaRPr>
          </a:p>
          <a:p>
            <a:r>
              <a:rPr lang="en-US" altLang="zh-CN" sz="2400" b="0" smtClean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6</a:t>
            </a:r>
            <a:r>
              <a:rPr lang="zh-CN" altLang="en-US" sz="2400" b="0" smtClean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、给予</a:t>
            </a:r>
            <a:r>
              <a:rPr lang="zh-CN" altLang="en-US" sz="2400" b="0" smtClean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气压治疗，预防血栓形成，促进静脉血液回流；</a:t>
            </a:r>
            <a:endParaRPr lang="zh-CN" altLang="en-US" sz="2400" b="0" smtClean="0">
              <a:solidFill>
                <a:schemeClr val="tx1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仿宋" panose="02010609060101010101" charset="-122"/>
              <a:ea typeface="仿宋" panose="02010609060101010101" charset="-122"/>
              <a:cs typeface="仿宋" panose="02010609060101010101" charset="-122"/>
              <a:sym typeface="+mn-ea"/>
            </a:endParaRPr>
          </a:p>
          <a:p>
            <a:pPr marL="0" indent="0">
              <a:buNone/>
            </a:pPr>
            <a:endParaRPr lang="zh-CN" altLang="en-US" sz="2400" b="0" smtClean="0">
              <a:solidFill>
                <a:schemeClr val="tx1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dpi="0"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>
              <a:buSzTx/>
            </a:pPr>
            <a:r>
              <a:rPr lang="en-US" altLang="zh-CN" sz="2400" b="0" smtClean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 7</a:t>
            </a:r>
            <a:r>
              <a:rPr lang="zh-CN" altLang="en-US" sz="2400" b="0" smtClean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、鼓励患者深呼吸，多饮水，定时翻身、拍背</a:t>
            </a:r>
            <a:r>
              <a:rPr lang="zh-CN" altLang="en-US" sz="2400" b="0" smtClean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防止呼吸道、泌尿系感染及褥疮等并发症。</a:t>
            </a:r>
            <a:r>
              <a:rPr lang="zh-CN" altLang="en-US" sz="2400" b="0" smtClean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保持床铺平整、干燥、清洁，</a:t>
            </a:r>
            <a:r>
              <a:rPr lang="zh-CN" altLang="en-US" sz="2400" b="0" smtClean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进食高蛋白、高热量、富含维生素、粗纤维的食物。少食多餐，多饮水，以促进感染性毒素排泄及有效预防便秘。忌烟酒、忌辛辣等刺激性食物。</a:t>
            </a:r>
            <a:endParaRPr lang="zh-CN" altLang="en-US" sz="2400" b="0" smtClean="0">
              <a:solidFill>
                <a:schemeClr val="tx1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  <a:p>
            <a:pPr algn="l">
              <a:buSzTx/>
            </a:pPr>
            <a:r>
              <a:rPr lang="en-US" altLang="zh-CN" sz="2400" b="0" smtClean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 8</a:t>
            </a:r>
            <a:r>
              <a:rPr lang="zh-CN" altLang="en-US" sz="2400" b="0" smtClean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、由于患者长期卧床，应鼓励患者经常按摩受压部位，指导患者循序渐进进行关节主、被动运动。指导患者进行远端关节的屈伸练习及肌肉等张收缩运动等，可促进血液循环，防止静脉血栓形成、关节僵硬和肌肉萎缩等并发症的发生。</a:t>
            </a:r>
            <a:endParaRPr lang="zh-CN" altLang="en-US" sz="2400" b="0" smtClean="0">
              <a:solidFill>
                <a:schemeClr val="tx1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</p:txBody>
      </p:sp>
      <p:sp>
        <p:nvSpPr>
          <p:cNvPr id="2" name="标题 1"/>
          <p:cNvSpPr/>
          <p:nvPr>
            <p:ph type="title"/>
          </p:nvPr>
        </p:nvSpPr>
        <p:spPr>
          <a:xfrm>
            <a:off x="467995" y="908685"/>
            <a:ext cx="5957888" cy="563563"/>
          </a:xfrm>
        </p:spPr>
        <p:txBody>
          <a:bodyPr/>
          <a:lstStyle/>
          <a:p>
            <a:r>
              <a:rPr lang="zh-CN" altLang="zh-CN" sz="4000">
                <a:solidFill>
                  <a:srgbClr val="FF0000"/>
                </a:solidFill>
                <a:latin typeface="仿宋" panose="02010609060101010101" charset="-122"/>
                <a:ea typeface="仿宋" panose="02010609060101010101" charset="-122"/>
              </a:rPr>
              <a:t>术后护理</a:t>
            </a:r>
            <a:endParaRPr lang="zh-CN" altLang="zh-CN" sz="4000">
              <a:solidFill>
                <a:srgbClr val="FF0000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dpi="0"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altLang="zh-CN" sz="3600"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  <a:sym typeface="+mn-ea"/>
              </a:rPr>
              <a:t> </a:t>
            </a:r>
            <a:endParaRPr lang="en-US" altLang="zh-CN" sz="3600">
              <a:solidFill>
                <a:srgbClr val="FF0000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仿宋" panose="02010609060101010101" charset="-122"/>
              <a:ea typeface="仿宋" panose="02010609060101010101" charset="-122"/>
              <a:sym typeface="+mn-ea"/>
            </a:endParaRPr>
          </a:p>
        </p:txBody>
      </p:sp>
      <p:sp>
        <p:nvSpPr>
          <p:cNvPr id="53250" name="文本占位符 2"/>
          <p:cNvSpPr>
            <a:spLocks noGrp="1"/>
          </p:cNvSpPr>
          <p:nvPr>
            <p:ph type="body" sz="half" idx="1"/>
          </p:nvPr>
        </p:nvSpPr>
        <p:spPr>
          <a:xfrm>
            <a:off x="628650" y="1825625"/>
            <a:ext cx="7455535" cy="4351655"/>
          </a:xfrm>
        </p:spPr>
        <p:txBody>
          <a:bodyPr/>
          <a:lstStyle/>
          <a:p>
            <a:pPr algn="l">
              <a:buSzTx/>
            </a:pPr>
            <a:r>
              <a:rPr lang="zh-CN" altLang="en-US" sz="2400" b="0" smtClean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疼痛：与创伤有关</a:t>
            </a:r>
            <a:endParaRPr lang="zh-CN" altLang="en-US" sz="2400" b="0" smtClean="0">
              <a:solidFill>
                <a:schemeClr val="tx1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  <a:p>
            <a:pPr algn="l">
              <a:buSzTx/>
            </a:pPr>
            <a:r>
              <a:rPr lang="zh-CN" altLang="en-US" sz="2400" b="0" smtClean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焦虑/恐惧：与手术、疼痛、担心预后及住院费用高等有关。</a:t>
            </a:r>
            <a:endParaRPr lang="zh-CN" altLang="en-US" sz="2400" b="0" smtClean="0">
              <a:solidFill>
                <a:schemeClr val="tx1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仿宋" panose="02010609060101010101" charset="-122"/>
              <a:ea typeface="仿宋" panose="02010609060101010101" charset="-122"/>
              <a:cs typeface="仿宋" panose="02010609060101010101" charset="-122"/>
              <a:sym typeface="+mn-ea"/>
            </a:endParaRPr>
          </a:p>
          <a:p>
            <a:pPr algn="l">
              <a:buSzTx/>
            </a:pPr>
            <a:r>
              <a:rPr lang="zh-CN" altLang="en-US" sz="2400" b="0" smtClean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知识缺乏：缺乏与手术麻醉相关知识及术前准备知识。</a:t>
            </a:r>
            <a:endParaRPr lang="zh-CN" altLang="en-US" sz="2400" b="0" smtClean="0">
              <a:solidFill>
                <a:schemeClr val="tx1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仿宋" panose="02010609060101010101" charset="-122"/>
              <a:ea typeface="仿宋" panose="02010609060101010101" charset="-122"/>
              <a:cs typeface="仿宋" panose="02010609060101010101" charset="-122"/>
              <a:sym typeface="+mn-ea"/>
            </a:endParaRPr>
          </a:p>
          <a:p>
            <a:pPr algn="l">
              <a:buSzTx/>
            </a:pPr>
            <a:endParaRPr lang="zh-CN" altLang="en-US" sz="2400" b="0" smtClean="0">
              <a:solidFill>
                <a:schemeClr val="tx1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  <a:p>
            <a:pPr marL="0" indent="0">
              <a:buNone/>
            </a:pPr>
            <a:endParaRPr lang="zh-CN" altLang="en-US" sz="2400" smtClean="0">
              <a:ea typeface="宋体" panose="02010600030101010101" pitchFamily="2" charset="-122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768985" y="939165"/>
            <a:ext cx="3947160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accent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accent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accent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accent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accent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accent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accent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accent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accent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zh-CN" sz="4000" b="1" smtClean="0">
                <a:solidFill>
                  <a:srgbClr val="FF0000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护理诊断（术前）</a:t>
            </a:r>
            <a:endParaRPr lang="zh-CN" altLang="zh-CN" sz="4000" b="1" smtClean="0">
              <a:solidFill>
                <a:srgbClr val="FF0000"/>
              </a:solidFill>
              <a:latin typeface="仿宋" panose="02010609060101010101" charset="-122"/>
              <a:ea typeface="仿宋" panose="02010609060101010101" charset="-122"/>
              <a:cs typeface="仿宋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dpi="0"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395605" y="1052830"/>
            <a:ext cx="5957888" cy="563563"/>
          </a:xfrm>
        </p:spPr>
        <p:txBody>
          <a:bodyPr/>
          <a:lstStyle/>
          <a:p>
            <a:pPr>
              <a:defRPr/>
            </a:pPr>
            <a:r>
              <a:rPr lang="en-US" altLang="zh-CN" sz="3600" smtClean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仿宋" panose="02010609060101010101" charset="-122"/>
                <a:ea typeface="仿宋" panose="02010609060101010101" charset="-122"/>
              </a:rPr>
              <a:t> </a:t>
            </a:r>
            <a:r>
              <a:rPr lang="zh-CN" altLang="zh-CN" sz="4000" smtClean="0">
                <a:solidFill>
                  <a:srgbClr val="FF0000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护理问题及护理措施</a:t>
            </a:r>
            <a:r>
              <a:rPr lang="en-US" altLang="zh-CN" sz="4000" smtClean="0">
                <a:solidFill>
                  <a:srgbClr val="FF0000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:</a:t>
            </a:r>
            <a:br>
              <a:rPr lang="zh-CN" altLang="en-US" sz="4000" smtClean="0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</a:br>
            <a:endParaRPr lang="en-US" altLang="zh-CN" sz="4000" smtClean="0">
              <a:solidFill>
                <a:srgbClr val="FF0000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761365" y="1435735"/>
            <a:ext cx="8093710" cy="4523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accent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accent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accent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accent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accent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accent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accent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accent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accent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indent="-342900">
              <a:buFont typeface="Arial" pitchFamily="34" charset="0"/>
              <a:buChar char="•"/>
            </a:pPr>
            <a:r>
              <a:rPr lang="zh-CN" altLang="en-US" b="1" smtClean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疼痛：与创伤有关</a:t>
            </a:r>
            <a:endParaRPr lang="zh-CN" altLang="en-US" b="1" smtClean="0">
              <a:solidFill>
                <a:schemeClr val="tx1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zh-CN" altLang="en-US" b="1" smtClean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护理目标：患者疼痛缓解</a:t>
            </a:r>
            <a:endParaRPr lang="zh-CN" altLang="en-US" b="1" smtClean="0">
              <a:solidFill>
                <a:schemeClr val="tx1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zh-CN" altLang="en-US" b="1" smtClean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护理措施：</a:t>
            </a:r>
            <a:endParaRPr lang="en-US" altLang="zh-CN">
              <a:solidFill>
                <a:srgbClr val="000000"/>
              </a:solidFill>
              <a:latin typeface="仿宋" panose="02010609060101010101" charset="-122"/>
              <a:ea typeface="仿宋" panose="02010609060101010101" charset="-122"/>
              <a:cs typeface="仿宋" panose="02010609060101010101" charset="-122"/>
              <a:sym typeface="+mn-ea"/>
            </a:endParaRPr>
          </a:p>
          <a:p>
            <a:pPr marL="0" indent="0">
              <a:buFont typeface="Arial" pitchFamily="34" charset="0"/>
              <a:buNone/>
              <a:defRPr/>
            </a:pPr>
            <a:r>
              <a:rPr lang="zh-CN" altLang="en-US" smtClean="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1.</a:t>
            </a:r>
            <a:r>
              <a:rPr lang="zh-CN" altLang="en-US" smtClean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尊重并倾听患者对疼痛的感觉，正确评估疼痛时间、程度、性质，予以适当的调整体位，保持患肢功能位。</a:t>
            </a:r>
            <a:endParaRPr lang="zh-CN" altLang="en-US" b="0" smtClean="0">
              <a:solidFill>
                <a:schemeClr val="tx1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  <a:p>
            <a:pPr marL="0" indent="0">
              <a:buFont typeface="Arial" pitchFamily="34" charset="0"/>
              <a:buNone/>
              <a:defRPr/>
            </a:pPr>
            <a:r>
              <a:rPr lang="zh-CN" altLang="en-US" smtClean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2、护理操作时动作尽量轻柔，保持病室安静。</a:t>
            </a:r>
            <a:endParaRPr lang="zh-CN" altLang="en-US" b="0" smtClean="0">
              <a:solidFill>
                <a:schemeClr val="tx1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仿宋" panose="02010609060101010101" charset="-122"/>
              <a:ea typeface="仿宋" panose="02010609060101010101" charset="-122"/>
              <a:cs typeface="仿宋" panose="02010609060101010101" charset="-122"/>
              <a:sym typeface="+mn-ea"/>
            </a:endParaRPr>
          </a:p>
          <a:p>
            <a:pPr marL="0" indent="0">
              <a:buFont typeface="Arial" pitchFamily="34" charset="0"/>
              <a:buNone/>
              <a:defRPr/>
            </a:pPr>
            <a:r>
              <a:rPr lang="zh-CN" altLang="en-US" smtClean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3、主动与病人交流，使病人保持精神愉快，情绪稳定，思想放松，提高病人的疼痛阈值，分散注意力，指导解决的方法。</a:t>
            </a:r>
            <a:endParaRPr lang="zh-CN" altLang="en-US" b="0" smtClean="0">
              <a:solidFill>
                <a:schemeClr val="tx1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仿宋" panose="02010609060101010101" charset="-122"/>
              <a:ea typeface="仿宋" panose="02010609060101010101" charset="-122"/>
              <a:cs typeface="仿宋" panose="02010609060101010101" charset="-122"/>
              <a:sym typeface="+mn-ea"/>
            </a:endParaRPr>
          </a:p>
          <a:p>
            <a:pPr marL="0" indent="0">
              <a:buFont typeface="Arial" pitchFamily="34" charset="0"/>
              <a:buNone/>
              <a:defRPr/>
            </a:pPr>
            <a:r>
              <a:rPr lang="zh-CN" altLang="en-US" smtClean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4、必要时给予镇痛剂，以保持足够的休息与睡眠。</a:t>
            </a:r>
            <a:endParaRPr lang="zh-CN" altLang="en-US" smtClean="0">
              <a:solidFill>
                <a:schemeClr val="tx1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仿宋" panose="02010609060101010101" charset="-122"/>
              <a:ea typeface="仿宋" panose="02010609060101010101" charset="-122"/>
              <a:cs typeface="仿宋" panose="02010609060101010101" charset="-122"/>
              <a:sym typeface="+mn-ea"/>
            </a:endParaRPr>
          </a:p>
          <a:p>
            <a:pPr marL="0" indent="0">
              <a:buFont typeface="Arial" pitchFamily="34" charset="0"/>
              <a:buNone/>
              <a:defRPr/>
            </a:pPr>
            <a:r>
              <a:rPr lang="zh-CN" altLang="en-US" smtClean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5、尽早手术治疗。</a:t>
            </a:r>
            <a:endParaRPr lang="zh-CN" altLang="en-US" smtClean="0">
              <a:solidFill>
                <a:schemeClr val="tx1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仿宋" panose="02010609060101010101" charset="-122"/>
              <a:ea typeface="仿宋" panose="02010609060101010101" charset="-122"/>
              <a:cs typeface="仿宋" panose="02010609060101010101" charset="-122"/>
              <a:sym typeface="+mn-ea"/>
            </a:endParaRPr>
          </a:p>
          <a:p>
            <a:pPr marL="0" indent="0">
              <a:buFont typeface="Arial" pitchFamily="34" charset="0"/>
              <a:buNone/>
              <a:defRPr/>
            </a:pPr>
            <a:r>
              <a:rPr lang="zh-CN" altLang="en-US" b="1" smtClean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9-5效果评价：患者疼痛缓解</a:t>
            </a:r>
            <a:r>
              <a:rPr lang="en-US" altLang="zh-CN" b="1" smtClean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 </a:t>
            </a:r>
            <a:endParaRPr lang="en-US" altLang="zh-CN" b="1" smtClean="0">
              <a:solidFill>
                <a:schemeClr val="tx1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仿宋" panose="02010609060101010101" charset="-122"/>
              <a:ea typeface="仿宋" panose="02010609060101010101" charset="-122"/>
              <a:cs typeface="仿宋" panose="02010609060101010101" charset="-122"/>
              <a:sym typeface="+mn-ea"/>
            </a:endParaRPr>
          </a:p>
        </p:txBody>
      </p:sp>
    </p:spTree>
  </p:cSld>
  <p:clrMapOvr>
    <a:masterClrMapping/>
  </p:clrMapOvr>
  <p:transition advTm="3000"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dpi="0"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9393" name="标题 1"/>
          <p:cNvSpPr>
            <a:spLocks noGrp="1"/>
          </p:cNvSpPr>
          <p:nvPr>
            <p:ph type="title"/>
          </p:nvPr>
        </p:nvSpPr>
        <p:spPr>
          <a:xfrm>
            <a:off x="467995" y="621030"/>
            <a:ext cx="5957888" cy="563563"/>
          </a:xfrm>
        </p:spPr>
        <p:txBody>
          <a:bodyPr/>
          <a:lstStyle/>
          <a:p>
            <a:r>
              <a:rPr lang="zh-CN" altLang="zh-CN" sz="4000" smtClean="0">
                <a:solidFill>
                  <a:srgbClr val="FF0000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护理问题及护理措施</a:t>
            </a:r>
            <a:r>
              <a:rPr lang="en-US" altLang="zh-CN" sz="4000" smtClean="0">
                <a:solidFill>
                  <a:srgbClr val="FF0000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:</a:t>
            </a:r>
            <a:endParaRPr lang="zh-CN" altLang="en-US" sz="4000" smtClean="0"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67360" y="1268413"/>
            <a:ext cx="8229600" cy="4502150"/>
          </a:xfrm>
        </p:spPr>
        <p:txBody>
          <a:bodyPr/>
          <a:lstStyle/>
          <a:p>
            <a:pPr algn="l">
              <a:buSzTx/>
            </a:pPr>
            <a:r>
              <a:rPr lang="zh-CN" altLang="en-US" sz="2400" smtClean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焦虑/恐惧：与手术、疼痛、担心预后及住院费用高等有关。</a:t>
            </a:r>
            <a:endParaRPr lang="zh-CN" altLang="en-US" sz="2400" smtClean="0">
              <a:solidFill>
                <a:schemeClr val="tx1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仿宋" panose="02010609060101010101" charset="-122"/>
              <a:ea typeface="仿宋" panose="02010609060101010101" charset="-122"/>
              <a:cs typeface="仿宋" panose="02010609060101010101" charset="-122"/>
              <a:sym typeface="+mn-ea"/>
            </a:endParaRPr>
          </a:p>
          <a:p>
            <a:pPr algn="l">
              <a:buSzTx/>
            </a:pPr>
            <a:r>
              <a:rPr lang="zh-CN" altLang="en-US" sz="2400" smtClean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护理目标：病人焦虑/恐惧减轻或缓解</a:t>
            </a:r>
            <a:r>
              <a:rPr lang="zh-CN" altLang="en-US" sz="2400" b="0" smtClean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。</a:t>
            </a:r>
            <a:endParaRPr lang="zh-CN" altLang="en-US" sz="2400" b="0" smtClean="0">
              <a:solidFill>
                <a:schemeClr val="tx1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仿宋" panose="02010609060101010101" charset="-122"/>
              <a:ea typeface="仿宋" panose="02010609060101010101" charset="-122"/>
              <a:cs typeface="仿宋" panose="02010609060101010101" charset="-122"/>
              <a:sym typeface="+mn-ea"/>
            </a:endParaRPr>
          </a:p>
          <a:p>
            <a:r>
              <a:rPr lang="zh-CN" altLang="en-US" sz="2400" smtClean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护理措施：</a:t>
            </a:r>
            <a:endParaRPr lang="zh-CN" altLang="en-US" sz="2400" b="0" smtClean="0">
              <a:solidFill>
                <a:schemeClr val="tx1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仿宋" panose="02010609060101010101" charset="-122"/>
              <a:ea typeface="仿宋" panose="02010609060101010101" charset="-122"/>
              <a:cs typeface="仿宋" panose="02010609060101010101" charset="-122"/>
              <a:sym typeface="+mn-ea"/>
            </a:endParaRPr>
          </a:p>
          <a:p>
            <a:r>
              <a:rPr lang="en-US" altLang="zh-CN" sz="2400" b="0" smtClean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1</a:t>
            </a:r>
            <a:r>
              <a:rPr lang="zh-CN" altLang="en-US" sz="2400" b="0" smtClean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、向患者解释疾病及手术治疗的必要性和重要性</a:t>
            </a:r>
            <a:endParaRPr lang="zh-CN" altLang="en-US" sz="2400" b="0" smtClean="0">
              <a:solidFill>
                <a:schemeClr val="tx1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仿宋" panose="02010609060101010101" charset="-122"/>
              <a:ea typeface="仿宋" panose="02010609060101010101" charset="-122"/>
              <a:cs typeface="仿宋" panose="02010609060101010101" charset="-122"/>
              <a:sym typeface="+mn-ea"/>
            </a:endParaRPr>
          </a:p>
          <a:p>
            <a:r>
              <a:rPr lang="en-US" altLang="zh-CN" sz="2400" b="0" smtClean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2</a:t>
            </a:r>
            <a:r>
              <a:rPr lang="zh-CN" altLang="en-US" sz="2400" b="0" smtClean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、介绍术前准备注意点。</a:t>
            </a:r>
            <a:endParaRPr lang="zh-CN" altLang="en-US" sz="2400" b="0" smtClean="0">
              <a:solidFill>
                <a:schemeClr val="tx1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仿宋" panose="02010609060101010101" charset="-122"/>
              <a:ea typeface="仿宋" panose="02010609060101010101" charset="-122"/>
              <a:cs typeface="仿宋" panose="02010609060101010101" charset="-122"/>
              <a:sym typeface="+mn-ea"/>
            </a:endParaRPr>
          </a:p>
          <a:p>
            <a:r>
              <a:rPr lang="en-US" altLang="zh-CN" sz="2400" b="0" smtClean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3</a:t>
            </a:r>
            <a:r>
              <a:rPr lang="zh-CN" altLang="en-US" sz="2400" b="0" smtClean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、多与病人交流和沟通。</a:t>
            </a:r>
            <a:endParaRPr lang="zh-CN" altLang="en-US" sz="2400" b="0" smtClean="0">
              <a:solidFill>
                <a:schemeClr val="tx1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仿宋" panose="02010609060101010101" charset="-122"/>
              <a:ea typeface="仿宋" panose="02010609060101010101" charset="-122"/>
              <a:cs typeface="仿宋" panose="02010609060101010101" charset="-122"/>
              <a:sym typeface="+mn-ea"/>
            </a:endParaRPr>
          </a:p>
          <a:p>
            <a:r>
              <a:rPr lang="en-US" altLang="zh-CN" sz="2400" b="0" smtClean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4</a:t>
            </a:r>
            <a:r>
              <a:rPr lang="zh-CN" altLang="en-US" sz="2400" b="0" smtClean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、评估病人对疾病的认识、对手术的期望，进行心理疏导。</a:t>
            </a:r>
            <a:endParaRPr lang="zh-CN" altLang="en-US" sz="2400" b="0" smtClean="0">
              <a:solidFill>
                <a:schemeClr val="tx1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仿宋" panose="02010609060101010101" charset="-122"/>
              <a:ea typeface="仿宋" panose="02010609060101010101" charset="-122"/>
              <a:cs typeface="仿宋" panose="02010609060101010101" charset="-122"/>
              <a:sym typeface="+mn-ea"/>
            </a:endParaRPr>
          </a:p>
          <a:p>
            <a:r>
              <a:rPr lang="en-US" altLang="zh-CN" sz="2400" b="0" smtClean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5</a:t>
            </a:r>
            <a:r>
              <a:rPr lang="zh-CN" altLang="en-US" sz="2400" b="0" smtClean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、鼓励家属给予关心和支持，使积极配合治疗及护理。</a:t>
            </a:r>
            <a:endParaRPr lang="zh-CN" altLang="en-US" sz="2400" b="0" smtClean="0">
              <a:solidFill>
                <a:schemeClr val="tx1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仿宋" panose="02010609060101010101" charset="-122"/>
              <a:ea typeface="仿宋" panose="02010609060101010101" charset="-122"/>
              <a:cs typeface="仿宋" panose="02010609060101010101" charset="-122"/>
              <a:sym typeface="+mn-ea"/>
            </a:endParaRPr>
          </a:p>
          <a:p>
            <a:r>
              <a:rPr lang="en-US" altLang="zh-CN" sz="2400" b="0" smtClean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 </a:t>
            </a:r>
            <a:r>
              <a:rPr lang="zh-CN" altLang="en-US" sz="2400" smtClean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9-5效果评价：患者焦虑/恐惧较前减轻。</a:t>
            </a:r>
            <a:endParaRPr lang="zh-CN" altLang="en-US" sz="2400" b="0" smtClean="0">
              <a:solidFill>
                <a:schemeClr val="tx1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仿宋" panose="02010609060101010101" charset="-122"/>
              <a:ea typeface="仿宋" panose="02010609060101010101" charset="-122"/>
              <a:cs typeface="仿宋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https://d.book118.com/136101154204010101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UNIT_TABLE_BEAUTIFY" val="smartTable{99e2ba47-e66a-496e-b431-97dba7f4ba84}"/>
  <p:tag name="TABLE_ENDDRAG_ORIGIN_RECT" val="586*385"/>
  <p:tag name="TABLE_ENDDRAG_RECT" val="65*115*586*385"/>
</p:tagLst>
</file>

<file path=ppt/tags/tag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3">
  <a:themeElements>
    <a:clrScheme name="">
      <a:dk1>
        <a:srgbClr val="4D4D4D"/>
      </a:dk1>
      <a:lt1>
        <a:srgbClr val="FFFFFF"/>
      </a:lt1>
      <a:dk2>
        <a:srgbClr val="51A0B9"/>
      </a:dk2>
      <a:lt2>
        <a:srgbClr val="DDDDDD"/>
      </a:lt2>
      <a:accent1>
        <a:srgbClr val="438ACB"/>
      </a:accent1>
      <a:accent2>
        <a:srgbClr val="77AE26"/>
      </a:accent2>
      <a:accent3>
        <a:srgbClr val="FFFFFF"/>
      </a:accent3>
      <a:accent4>
        <a:srgbClr val="414141"/>
      </a:accent4>
      <a:accent5>
        <a:srgbClr val="B0C4E1"/>
      </a:accent5>
      <a:accent6>
        <a:srgbClr val="6A9C21"/>
      </a:accent6>
      <a:hlink>
        <a:srgbClr val="449878"/>
      </a:hlink>
      <a:folHlink>
        <a:srgbClr val="90A8B0"/>
      </a:folHlink>
    </a:clrScheme>
    <a:fontScheme name="">
      <a:majorFont>
        <a:latin typeface="微软雅黑"/>
        <a:ea typeface="微软雅黑"/>
        <a:cs typeface="Arial"/>
      </a:majorFont>
      <a:minorFont>
        <a:latin typeface="Verdana"/>
        <a:ea typeface="Verdana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33 1">
        <a:dk1>
          <a:srgbClr val="4D4D4D"/>
        </a:dk1>
        <a:lt1>
          <a:srgbClr val="FFFFFF"/>
        </a:lt1>
        <a:dk2>
          <a:srgbClr val="51A0B9"/>
        </a:dk2>
        <a:lt2>
          <a:srgbClr val="DDDDDD"/>
        </a:lt2>
        <a:accent1>
          <a:srgbClr val="438ACB"/>
        </a:accent1>
        <a:accent2>
          <a:srgbClr val="77AE26"/>
        </a:accent2>
        <a:accent3>
          <a:srgbClr val="FFFFFF"/>
        </a:accent3>
        <a:accent4>
          <a:srgbClr val="404040"/>
        </a:accent4>
        <a:accent5>
          <a:srgbClr val="B0C4E2"/>
        </a:accent5>
        <a:accent6>
          <a:srgbClr val="6B9D21"/>
        </a:accent6>
        <a:hlink>
          <a:srgbClr val="449878"/>
        </a:hlink>
        <a:folHlink>
          <a:srgbClr val="90A8B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33 2">
        <a:dk1>
          <a:srgbClr val="4D4D4D"/>
        </a:dk1>
        <a:lt1>
          <a:srgbClr val="FFFFFF"/>
        </a:lt1>
        <a:dk2>
          <a:srgbClr val="0D8797"/>
        </a:dk2>
        <a:lt2>
          <a:srgbClr val="C0C0C0"/>
        </a:lt2>
        <a:accent1>
          <a:srgbClr val="8BB44E"/>
        </a:accent1>
        <a:accent2>
          <a:srgbClr val="4CB06D"/>
        </a:accent2>
        <a:accent3>
          <a:srgbClr val="FFFFFF"/>
        </a:accent3>
        <a:accent4>
          <a:srgbClr val="404040"/>
        </a:accent4>
        <a:accent5>
          <a:srgbClr val="C4D6B2"/>
        </a:accent5>
        <a:accent6>
          <a:srgbClr val="449F62"/>
        </a:accent6>
        <a:hlink>
          <a:srgbClr val="7B9CB5"/>
        </a:hlink>
        <a:folHlink>
          <a:srgbClr val="B3C1A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33 3">
        <a:dk1>
          <a:srgbClr val="000066"/>
        </a:dk1>
        <a:lt1>
          <a:srgbClr val="FFFFFF"/>
        </a:lt1>
        <a:dk2>
          <a:srgbClr val="3491C4"/>
        </a:dk2>
        <a:lt2>
          <a:srgbClr val="DDDDDD"/>
        </a:lt2>
        <a:accent1>
          <a:srgbClr val="32B66E"/>
        </a:accent1>
        <a:accent2>
          <a:srgbClr val="36623F"/>
        </a:accent2>
        <a:accent3>
          <a:srgbClr val="FFFFFF"/>
        </a:accent3>
        <a:accent4>
          <a:srgbClr val="000056"/>
        </a:accent4>
        <a:accent5>
          <a:srgbClr val="ADD7BA"/>
        </a:accent5>
        <a:accent6>
          <a:srgbClr val="305838"/>
        </a:accent6>
        <a:hlink>
          <a:srgbClr val="4C9BBA"/>
        </a:hlink>
        <a:folHlink>
          <a:srgbClr val="A4D0A4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23</Slides>
  <Notes>18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baseType="lpstr" size="34">
      <vt:lpstr>Arial</vt:lpstr>
      <vt:lpstr>Calibri</vt:lpstr>
      <vt:lpstr>微软雅黑</vt:lpstr>
      <vt:lpstr>Verdana</vt:lpstr>
      <vt:lpstr>宋体</vt:lpstr>
      <vt:lpstr>黑体</vt:lpstr>
      <vt:lpstr>仿宋</vt:lpstr>
      <vt:lpstr>Calibri Light</vt:lpstr>
      <vt:lpstr>楷体_GB2312</vt:lpstr>
      <vt:lpstr>Wingdings</vt:lpstr>
      <vt:lpstr>Office Theme</vt:lpstr>
      <vt:lpstr> 开放性特指趾骨骨折护理查房</vt:lpstr>
      <vt:lpstr>PowerPoint Presentation</vt:lpstr>
      <vt:lpstr>病史简介</vt:lpstr>
      <vt:lpstr>病史简介</vt:lpstr>
      <vt:lpstr>病史简介</vt:lpstr>
      <vt:lpstr>病史简介</vt:lpstr>
      <vt:lpstr>病史简介</vt:lpstr>
      <vt:lpstr>护理评分</vt:lpstr>
      <vt:lpstr>体温单</vt:lpstr>
      <vt:lpstr>辅助检查</vt:lpstr>
      <vt:lpstr>PowerPoint Presentation</vt:lpstr>
      <vt:lpstr>PowerPoint Presentation</vt:lpstr>
      <vt:lpstr>PowerPoint Presentation</vt:lpstr>
      <vt:lpstr>PowerPoint Presentation</vt:lpstr>
      <vt:lpstr>治疗要点</vt:lpstr>
      <vt:lpstr>治疗要点</vt:lpstr>
      <vt:lpstr>术前护理：</vt:lpstr>
      <vt:lpstr>术后护理</vt:lpstr>
      <vt:lpstr>术后护理</vt:lpstr>
      <vt:lpstr> </vt:lpstr>
      <vt:lpstr> 护理问题及护理措施:</vt:lpstr>
      <vt:lpstr>护理问题及护理措施: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2024-09-26T08:14:23.706</cp:lastPrinted>
  <dcterms:created xsi:type="dcterms:W3CDTF">2024-09-26T00:14:23Z</dcterms:created>
  <dcterms:modified xsi:type="dcterms:W3CDTF">2024-09-26T00:14:25Z</dcterms:modified>
</cp:coreProperties>
</file>