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E7E5-0FA9-47C8-B67B-814CFA87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E203-CBE7-4099-9E91-BAFA06B93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39298-E20F-43E2-A294-B58BA2D7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C9070-F825-4C44-87B4-2B3866C3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25DAC-576D-4652-ACEF-E4CB7B5F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68338-1393-40E1-86C6-BE9EA101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A0904-7765-4DB1-8CEF-DF538E8E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E318-2842-4257-BB68-05567B6BC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52E31-D3D1-436F-8996-AB66E5C0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5B323-326A-4458-993F-1186CB5C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37C6-6C11-40F7-B780-70B8747A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22302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语文教师的创新与反思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语文教师创新的内容与途径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语文教师创新的实践与探索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语文教师创新的反思与总结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语文教师在创新中的角色与责任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语文教育的重要性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语文是学生综合素质培养的基础学科，对于提高学生的语言表达能力、文化素养和思维能力具有重要意义。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语文教师角色的转变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随着教育改革的深入，语文教师需要从传统的知识传授者转变为学生学习和发展的促进者，注重培养学生的创新精神和实践能力。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创新与反思的必要性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面对新时代的教育挑战，语文教师需要不断进行创新与反思，更新教育观念，提高教学水平，以适应学生全面发展的需要。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探究语文教师创新与反思的内涵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分析语文教师创新与反思的概念、特点及其在教育实践中的意义。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总结语文教师创新与反思的实践经验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梳理一线语文教师在教学创新与反思方面的成功案例和经验做法，为其他教师提供借鉴和参考。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提出促进语文教师创新与反思的策略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针对当前语文教师创新与反思存在的问题和不足，提出相应的解决策略和发展建议，推动语文教师的专业成长和教育质量的提升。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创新是教育改革的驱动力，通过引入新的教学理念、方法和技术，推动语文教育不断适应时代需求。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激发教学活力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创新能够打破传统教学的束缚，激发教师的教学活力和创造力，使语文教学更加生动有趣。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创新有助于探索多元化的教学模式，关注个体差异，促进教育公平和全面发展。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创新是教育发展的动力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创新是提高学生语文素养的关键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培养学习兴趣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通过创新教学手段和内容，激发学生的学习兴趣和求知欲，提高他们主动学习的意愿。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拓展知识视野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创新教学有助于学生接触更广泛的知识领域，拓展他们的知识视野，提升综合素养。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增强实践能力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创新教学注重培养学生的实践能力，通过参与、体验、探究等方式，提高学生的语文应用能力和综合素质。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创新促使语文教师不断更新教育观念，关注教育前沿动态，保持与时俱进的教学态度。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创新教学要求语文教师具备较高的教学能力，包括教学设计、组织实施、评价反思等方面，实现自我提升和超越。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创新有助于语文教师形成独特的教学风格，展现个性化教学魅力，提升在同行和学生中的影响力。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塑造教学风格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创新是语文教师专业成长的必由之路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语文教师创新的内容与途径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深入研究教材，发现其中的新观点、新材料，引导学生从不同角度审视文本。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挖掘教材新意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结合教材内容，引入相关多元文化元素，拓宽学生视野，增强跨文化意识。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引入多元文化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将社会热点问题与教学内容相结合，引导学生关注现实，培养社会责任感。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教学内容的创新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合作探究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鼓励学生分组合作，共同探究问题，培养学生的团队协作能力和创新精神。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尊重学生个体差异，采用个性化教学方法，满足不同学生的学习需求。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创设生动的教学情境，让学生在模拟实践中学习知识，提高学习兴趣和效果。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利用多媒体技术，制作丰富多彩的课件，提高课堂教学的趣味性和互动性。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借助网络平台，开展在线教学、远程辅导等，打破时空限制，实现教学资源共享。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组织学生参加各类实践活动，如社会调查、文学创作等，让学生在实践中锻炼能力。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https://d.book118.com/136102230232010054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2024-09-22T05:38:02.942</cp:lastPrinted>
  <dcterms:created xsi:type="dcterms:W3CDTF">2024-09-21T21:38:02Z</dcterms:created>
  <dcterms:modified xsi:type="dcterms:W3CDTF">2024-09-21T21:38:05Z</dcterms:modified>
</cp:coreProperties>
</file>