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DA186-51D8-40E1-9583-68F688F8A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16927-0916-4593-9A05-DC3CB5371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CC8CD-72B9-4062-ABCC-7F1EDC367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22BF5-9569-44BB-A2BE-FC59FEC41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6FF981-B439-4A19-B499-B416B4EE1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12986-7B7C-4AAE-881F-2E041F34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71603-4022-4F87-A73F-524276A52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DC8C7-FFC9-4F4D-B3B2-76E261FC1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0514A-41F9-4A41-89B2-E73F26E14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41513-A0E0-41FC-9F03-1AFFFA915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8EDCF-2086-4235-9200-961CCC88B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031312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财务经理年终的工作总结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财务管理体系优化与创新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资金使用效率与风险控制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税务筹划与合规性管理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成本费用控制与节约挖潜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全年财务指标完成情况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营业收入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通过有效的市场策略和销售渠道管理，实现了年初设定的营业收入目标，较去年同比增长20%。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通过精细化管理和成本优化措施，成功将成本控制在预算范围内，成本节约率达到5%。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利润水平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在营业收入增长和成本控制的基础上，实现了利润的稳步提升，利润率达到10%。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成功完成了公司新一轮的融资工作，筹措资金5000万元，为公司的发展提供了强有力的资金支持。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625" b="12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通过对市场趋势的准确判断和有效的投资决策，实现了投资项目的良好收益，投资回报率超过20%。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定期编制了准确、完整的财务报告，为公司管理层提供了有力的决策支持，同时也为投资者提供了透明的财务信息。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财务报告与分析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重大财务项目推进及成果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通过参加专业培训和自我学习，不断提升自己的财务专业知识和业务技能，为公司的发展提供了更好的服务。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与团队成员保持良好的沟通和协作，共同完成了各项财务工作任务，提高了团队整体的工作效率。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领导力展现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在团队中积极发挥领导作用，带领团队解决各种复杂问题，赢得了团队成员的尊重和信任。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团队协作与个人能力提升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财务管理体系优化与创新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针对梳理出的问题，制定具体的改进措施，如优化审批流程、提高数据处理效率等，以提升财务管理水平。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对改进后的流程进行实施效果评估，确保改进措施的有效性和可持续性。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对现有的财务管理流程进行全面梳理，识别出流程中的瓶颈和问题，为后续的改进工作提供依据。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现有财务管理流程梳理与改进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新方法、新技术在财务管理中应用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新方法应用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引入先进的财务管理方法，如全面预算管理、风险管理等，提升财务管理的精细化程度。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新技术应用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积极应用新技术，如大数据、人工智能等，提高财务管理的智能化水平，降低人工成本。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实践经验分享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将新方法、新技术的应用实践经验进行分享，促进团队成员之间的交流和学习。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创新计划实施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将创新方案转化为具体的实施计划，明确时间节点和责任人，确保创新计划的顺利推进。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根据公司发展战略和市场需求，设定明年财务管理体系的创新目标，如提高资金使用效率、降低财务风险等。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创新方案制定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围绕创新目标，制定具体的创新方案，包括引入新的管理工具、完善管理制度等。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明年财务管理体系创新计划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资金使用效率与风险控制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通过银行贷款、发行债券、股权融资等多种方式筹措资金，降低融资成本，提高资金筹措效率。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资金筹措多元化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资金调度灵活性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资金优化配置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根据企业经营计划和实际需求，合理调度资金，确保资金在各业务板块的均衡分配。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通过对投资项目的深入分析和评估，优化资金配置，提高投资回报率。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资金筹措、调度及优化情况分析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风险防范意识提升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加强员工风险防范意识培训，提高全员风险识别和应对能力。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内部控制体系完善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建立健全内部控制体系，规范业务流程，降低操作风险。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风险监测与报告机制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建立风险监测和报告机制，及时发现并处理潜在风险，确保企业稳健经营。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风险防范与内部控制机制完善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https://d.book118.com/136103131230010041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2024-09-08T23:05:44.632</cp:lastPrinted>
  <dcterms:created xsi:type="dcterms:W3CDTF">2024-09-08T15:05:44Z</dcterms:created>
  <dcterms:modified xsi:type="dcterms:W3CDTF">2024-09-08T15:05:46Z</dcterms:modified>
</cp:coreProperties>
</file>