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292915-F278-4DAB-813F-751EE47E4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EF0B7-3B9E-4EBF-B17E-91FD8FC361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276356-07EB-4A44-93A2-51749713E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1C75E8-9A29-400A-B194-890069EABC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647CBF-95A9-4985-ACA6-BAEBCB730F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E1B13A-4F7E-43E0-A0E9-58D79538BA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78DF8B-3CC7-475E-B5B4-D5AFCF020D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1A7FB9-9A09-435F-B7B8-8AFB3893D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B0E10D-D43F-4C96-8B46-172C056A36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7B9053-FB85-4A25-B110-866145FC58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1908C6-F8C0-4FFC-981B-074C98199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10314505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汇报人：XXX</a:t>
            </a:r>
            <a:endParaRPr lang="en-US" sz="1100"/>
          </a:p>
        </p:txBody>
      </p:sp>
      <p:sp>
        <p:nvSpPr>
          <p:cNvPr id="5" name="AutoShape 5"/>
          <p:cNvSpPr/>
          <p:nvPr/>
        </p:nvSpPr>
        <p:spPr>
          <a:xfrm>
            <a:off x="3221696" y="4542712"/>
            <a:ext cx="2000309"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2024-01-15</a:t>
            </a:r>
            <a:endParaRPr lang="en-US" sz="1100"/>
          </a:p>
        </p:txBody>
      </p:sp>
      <p:sp>
        <p:nvSpPr>
          <p:cNvPr id="6" name="AutoShape 6"/>
          <p:cNvSpPr/>
          <p:nvPr/>
        </p:nvSpPr>
        <p:spPr>
          <a:xfrm>
            <a:off x="637706" y="4043701"/>
            <a:ext cx="4392529" cy="320369"/>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青岛网络营销顾问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青岛网络营销顾问简介</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青岛网络营销市场现状</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青岛网络营销顾问的服务内容</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青岛网络营销顾问的成功案例</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如何选择合适的青岛网络营销顾问</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青岛网络营销顾问的发展前景</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青岛网络营销顾问简介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57" r="2185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网络营销顾问是指专门从事网络营销领域的专业人士，他们具备丰富的网络营销知识和经验，能够为企业提供全面的网络营销策略和方案。</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网络营销顾问通过深入了解企业的业务、目标受众和市场环境，制定符合企业实际情况的网络营销计划，并协助企业实施和监控网络营销活动，以达到企业的营销目标。</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什么是网络营销顾问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分析市场和目标受众</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网络营销顾问需要深入了解企业的目标受众和市场环境，分析他们的需求、行为和喜好，为制定有针对性的营销策略提供依据。</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根据企业的实际情况和市场分析结果，网络营销顾问需要制定全面的网络营销计划和方案，包括网站建设、内容营销、搜索引擎优化、社交媒体营销等各个方面。</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网络营销顾问需要与企业内部团队密切合作，协助实施网络营销计划，包括网站内容的撰写、社交媒体的管理、搜索引擎优化的实施等。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网络营销顾问需要通过数据分析和效果评估，监控网络营销活动的实施效果，及时调整和优化策略，提高营销效果。</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制定网络营销计划和方案</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协助实施网络营销活动</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监控和优化网络营销效果</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网络营销顾问的职责</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丰富的网络营销知识和经验</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网络营销顾问需要具备丰富的网络营销知识和经验，了解各种网络营销手段和工具，能够制定有效的营销策略和方案。</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敏锐的市场洞察力</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网络营销顾问需要具备敏锐的市场洞察力，能够及时发现市场变化和趋势，为企业提供有针对性的营销策略和建议。</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数据分析和效果评估能力</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网络营销顾问需要通过数据分析和效果评估，监控网络营销活动的实施效果，因此需要具备数据分析和效果评估能力，能够从数据中发现问题并提出改进措施。</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良好的沟通和协作能力</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网络营销顾问需要与企业内部团队密切合作，因此需要具备良好的沟通和协作能力，能够清晰地表达自己的意见和建议，并能够根据企业的实际情况进行调整和优化。</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网络营销顾问的技能要求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青岛网络营销市场现状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青岛网络营销市场规模</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青岛网络营销市场近年来呈现稳步增长态势，市场规模不断扩大。</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随着互联网技术的普及和消费者对网络营销的接受度提高，青岛网络营销市场潜力巨大。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542" r="18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网络营销服务提供商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包括专业的网络营销咨询公司、广告代理公司、社交媒体管理公司等，为各类企业提供专业的网络营销服务。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大型企业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青岛本地的大型企业以及国内外知名企业在青岛市场的分支机构是网络营销市场的主要参与者之一。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中小型企业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青岛中小型企业对网络营销的重视程度逐渐提高，成为市场的重要力量。</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青岛网络营销市场主要参与者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292" r="2329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随着大数据和人工智能技术的发展，网络营销将更加注重个性化与精准化，以满足消费者日益多样化的需求。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个性化与精准化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社交媒体在人们生活中的地位日益重要，社交媒体营销将成为企业网络营销的重要手段。</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社交媒体营销</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高质量、有价值的内容将成为吸引和留住用户的关键，内容营销将受到更多企业的重视。</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内容营销</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数据将成为指导企业制定营销策略的重要依据，数据驱动的营销策略将成为主流。</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数据驱动的营销策略</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青岛网络营销市场发展趋势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青岛网络营销顾问的服务内容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网站设计</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提供专业的网站设计方案，确保网站布局合理、美观、易于使用。</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网站开发</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根据需求定制网站功能和页面，实现网站内容的动态管理。</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网站优化</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对网站进行全面的优化，包括页面加载速度、搜索引擎友好性等方面，提高用户体验和搜索引擎排名。</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网站建设与优化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分析目标受众的搜索习惯，确定有效的关键词和长尾关键词。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关键词研究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SEO策略制定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内容创作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根据关键词研究结果，制定有效的SEO策略，包括标题标签、描述标签、关键词密度等优化。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提供高质量、有价值的文章和内容，满足搜索引擎排名要求，提高网站权重。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搜索引擎优化（SEO）</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内容创作与发布</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制定社交媒体营销计划，定期发布有价值的内容，吸引目标受众关注。</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互动与用户关系管理</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积极回复用户评论和问题，建立良好的用户关系，提高用户忠诚度。</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社交媒体平台选择</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根据目标受众和行业特点，选择合适的社交媒体平台进行营销。</a:t>
            </a:r>
          </a:p>
        </p:txBody>
      </p:sp>
      <p:pic>
        <p:nvPicPr>
          <p:cNvPr id="8" name="Picture 8"/>
          <p:cNvPicPr>
            <a:picLocks noChangeAspect="1"/>
          </p:cNvPicPr>
          <p:nvPr/>
        </p:nvPicPr>
        <p:blipFill>
          <a:blip r:embed="rId2"/>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根据目标受众和营销目标，制定内容营销策略，包括主题、风格、发布频率等。</a:t>
            </a:r>
          </a:p>
        </p:txBody>
      </p:sp>
      <p:pic>
        <p:nvPicPr>
          <p:cNvPr id="4" name="Picture 4"/>
          <p:cNvPicPr>
            <a:picLocks noChangeAspect="1"/>
          </p:cNvPicPr>
          <p:nvPr/>
        </p:nvPicPr>
        <p:blipFill>
          <a:blip r:embed="rId2"/>
          <a:srcRect l="12476" r="12476"/>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476" r="12476"/>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381" r="15381"/>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内容策略制定</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创作高质量、有吸引力的文章、图片、视频等形式的内容，满足用户需求。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内容创作</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通过社交媒体、电子邮件等方式推广内容，提高品牌知名度和用户转化率。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内容推广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内容营销</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https://d.book118.com/136103145050010050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2024-09-15T11:16:31.062</cp:lastPrinted>
  <dcterms:created xsi:type="dcterms:W3CDTF">2024-09-15T03:16:31Z</dcterms:created>
  <dcterms:modified xsi:type="dcterms:W3CDTF">2024-09-15T03:16:33Z</dcterms:modified>
</cp:coreProperties>
</file>