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E603F-5A4E-4A8B-A1CA-77F331328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4178C-1095-40B6-8616-DAE8D3F13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69512-2E60-4A2B-AD07-F22109D8E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C99D6-7726-4435-BF68-80CBBD0E1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9D611E-0F3E-433A-808F-A5CE71AAB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03A56B-7E8F-4934-BEA6-C5812347D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A4FC2B-F2A6-431F-B11F-BB850A0A2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091CF-4A08-4D14-BFB2-F00035EEA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4BC48-E6DF-4DEE-B118-3E177F3AD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31F06-E57A-48ED-BFE1-6FE6388D7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6B21B-F798-4A71-BBA6-AF8EDB6FB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05043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预防艾滋宣传模板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什么是艾滋病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如何预防艾滋病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增强自我保护意识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社会共同参与预防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什么是艾滋病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917" r="229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HIV通过性接触、血液传播和母婴传播，感染后潜伏期可长达数年至十数年，最终可能导致死亡。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艾滋病是一种由人类免疫缺陷病毒（HIV）引起的传染病，主要攻击人体免疫系统，导致身体虚弱，容易感染各种疾病。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性行为过程中，如果一方携带HIV，另一方就有可能被感染。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性接触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90" b="24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输入被HIV污染的血液或血液制品，以及共用针头、注射器等工具都可能导致感染。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感染HIV的母亲可以通过胎盘、哺乳等方式将病毒传给胎儿或婴儿。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90" b="249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艾滋病严重影响患者的生命质量和寿命，给家庭和社会带来巨大的经济和精神负担。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感染HIV后，可能出现类似流感的症状，如发热、头痛、喉咙痛、肌肉疼痛等。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后期症状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随着免疫系统受损，可能出现各种机会性感染和肿瘤，如肺炎、肠道疾病、淋巴瘤等。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艾滋病的症状和影响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预防胜于治疗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预防艾滋病是控制艾滋病疫情的关键，通过预防措施可以减少感染风险，避免疾病传播。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预防措施包括使用安全套、避免共用注射器、避免血液接触等，这些措施可以有效降低感染风险。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保护自己不受艾滋病感染是每个人的责任，同时也要保护他人不受感染。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个人应该了解自己的性行为习惯和风险，采取有效的预防措施，避免将病毒传播给他人。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保护自己和他人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艾滋病给社会带来巨大的经济负担和心理负担，通过预防措施可以减少这些负担。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预防艾滋病可以降低医疗成本、减少社会对患者的支持和关注，让社会更加健康和稳定。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减少社会负担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如何预防艾滋病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避免高风险性行为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避免与多个性伴侣发生性关系，减少不安全的性行为，降低感染艾滋病毒的风险。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了解性伴侣的健康状况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了解性伴侣是否患有性传播疾病，包括艾滋病毒，以避免感染。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安全性行为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使用安全套是预防性传播艾滋病的最有效方法。正确使用安全套可以降低感染艾滋病毒的风险。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安全性行为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注射器安全使用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在使用注射器时，应确保注射器是全新的，未被使用过，并且在使用后正确处理。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避免非法药物注射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避免非法药物注射，以降低感染艾滋病毒和其他血液传播疾病的风险。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避免共用针头和注射器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避免与他人共用针头和注射器，以降低感染艾滋病毒和其他血液传播疾病的风险。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避免共用针头和注射器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https://d.book118.com/136105043030010040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2024-09-06T08:30:46.878</cp:lastPrinted>
  <dcterms:created xsi:type="dcterms:W3CDTF">2024-09-06T00:30:46Z</dcterms:created>
  <dcterms:modified xsi:type="dcterms:W3CDTF">2024-09-06T00:30:49Z</dcterms:modified>
</cp:coreProperties>
</file>