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FF09-EE6D-4885-A077-00405823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A33A5-F997-42E9-9241-65ED8614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8E49B-4E20-4C29-A42C-5263358E4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5EFB2-C33E-4D39-AABD-FFB13B926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D7B31-DB67-4EEA-9F78-CFDD294F1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4E52E-9ABE-448F-90C3-954AF0E47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8B848-5768-4C36-A32B-7C298DCC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2261E-76AC-438D-A1E5-ACFB28A8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9CBA4-0C13-45E4-9316-63526B79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5FC8-41A6-463F-8BBC-0F046B06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AC696-40EE-4A9A-8B3A-5EA0689E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0025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地下室规划验收车位报告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地下室规划方案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地下室规划验收标准及依据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验收过程及结果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优化城市交通结构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通过建设地下停车场，增加停车位供给，优化城市交通结构，缓解城市交通压力。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提高城市安全性和防灾能力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地下空间的建设可以增强城市基础设施的稳定性和安全性，提高城市抵御自然灾害的能力。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提升地下空间利用率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通过合理的规划设计，充分利用地下空间资源，提高地下空间的利用率，缓解城市地面空间紧张的问题。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地下室规划的目的和意义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地下室规划的必要性和紧迫性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适应城市发展需求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随着城市化进程的加速，城市地面空间资源日益紧张，地下空间的开发利用成为必然趋势，地下室规划是适应城市发展需求的必要手段。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解决停车难问题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随着城市汽车保有量的不断增加，停车难问题日益突出，建设地下停车场是解决停车难问题的有效途径。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提高城市品质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地下空间的规划利用可以提升城市品质，完善城市功能，提高居民的生活质量。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地下室规划方案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总结词：合理规划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详细描述：根据场地条件和设计要求，合理规划地下室车位的位置、朝向和间距，确保车位布局既满足停车需求，又充分利用空间。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地下室车位布局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充足且配置合理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根据建筑规模和使用需求，计算并确定地下室车位的数量，同时考虑不同类型车辆的尺寸和停车需求，配置足够数量的停车位。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094" r="40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地下室车位数量及配置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符合规范要求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根据国家相关标准和规范，确定地下室车位的尺寸和标高，确保车辆能够顺利进出和停放，同时保证车位的实用性和安全性。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地下室车位尺寸及标高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便捷且安全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合理设置地下室车位的出入口和交通组织，确保车辆进出方便且安全，同时考虑人行通道的设置，保障人员通行安全。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地下室车位出入口及交通组织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地下室规划验收标准及依据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国家相关法律法规及标准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规定了城乡规划的制定、实施、修改和监督检查等内容，是地下室规划验收的重要法律依据。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《中华人民共和国城乡规划法》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规定了建筑工程施工质量验收的要求和方法，适用于所有新建、扩建和改建的建筑工程。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《建筑工程施工质量验收统一标准》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https://d.book118.com/136110025223010043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2024-09-11T22:37:52.762</cp:lastPrinted>
  <dcterms:created xsi:type="dcterms:W3CDTF">2024-09-11T14:37:52Z</dcterms:created>
  <dcterms:modified xsi:type="dcterms:W3CDTF">2024-09-11T14:37:54Z</dcterms:modified>
</cp:coreProperties>
</file>