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809" r:id="rId2"/>
    <p:sldMasterId id="2147483823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8" r:id="rId15"/>
  </p:sldIdLst>
  <p:sldSz cx="9144000" cy="51435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tags" Target="tags/tag354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95.xml" /><Relationship Id="rId2" Type="http://schemas.openxmlformats.org/officeDocument/2006/relationships/tags" Target="../tags/tag196.xml" /><Relationship Id="rId3" Type="http://schemas.openxmlformats.org/officeDocument/2006/relationships/tags" Target="../tags/tag197.xml" /><Relationship Id="rId4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Shape 2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  <p:custDataLst>
              <p:tags r:id="rId2"/>
            </p:custDataLst>
          </p:nvPr>
        </p:nvSpPr>
        <p:spPr>
          <a:xfrm>
            <a:off x="381300" y="685800"/>
            <a:ext cx="6096075" cy="3429000"/>
          </a:xfrm>
          <a:custGeom>
            <a:rect l="l" t="t" r="r" b="b"/>
            <a:pathLst>
              <a:path w="119999" h="119999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Google Shape;4;n"/>
          <p:cNvSpPr txBox="1"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98450">
              <a:spcBef>
                <a:spcPct val="0"/>
              </a:spcBef>
              <a:spcAft>
                <a:spcPct val="0"/>
              </a:spcAft>
              <a:buSzPts val="1100"/>
              <a:buChar char="●"/>
              <a:defRPr sz="1100"/>
            </a:lvl1pPr>
            <a:lvl2pPr marL="914400" lvl="1" indent="-298450">
              <a:spcBef>
                <a:spcPct val="0"/>
              </a:spcBef>
              <a:spcAft>
                <a:spcPct val="0"/>
              </a:spcAft>
              <a:buSzPts val="1100"/>
              <a:buChar char="○"/>
              <a:defRPr sz="1100"/>
            </a:lvl2pPr>
            <a:lvl3pPr marL="1371600" lvl="2" indent="-298450">
              <a:spcBef>
                <a:spcPct val="0"/>
              </a:spcBef>
              <a:spcAft>
                <a:spcPct val="0"/>
              </a:spcAft>
              <a:buSzPts val="1100"/>
              <a:buChar char="■"/>
              <a:defRPr sz="1100"/>
            </a:lvl3pPr>
            <a:lvl4pPr marL="1828800" lvl="3" indent="-298450">
              <a:spcBef>
                <a:spcPct val="0"/>
              </a:spcBef>
              <a:spcAft>
                <a:spcPct val="0"/>
              </a:spcAft>
              <a:buSzPts val="1100"/>
              <a:buChar char="●"/>
              <a:defRPr sz="1100"/>
            </a:lvl4pPr>
            <a:lvl5pPr marL="2286000" lvl="4" indent="-298450">
              <a:spcBef>
                <a:spcPct val="0"/>
              </a:spcBef>
              <a:spcAft>
                <a:spcPct val="0"/>
              </a:spcAft>
              <a:buSzPts val="1100"/>
              <a:buChar char="○"/>
              <a:defRPr sz="1100"/>
            </a:lvl5pPr>
            <a:lvl6pPr marL="2743200" lvl="5" indent="-298450">
              <a:spcBef>
                <a:spcPct val="0"/>
              </a:spcBef>
              <a:spcAft>
                <a:spcPct val="0"/>
              </a:spcAft>
              <a:buSzPts val="1100"/>
              <a:buChar char="■"/>
              <a:defRPr sz="1100"/>
            </a:lvl6pPr>
            <a:lvl7pPr marL="3200400" lvl="6" indent="-298450">
              <a:spcBef>
                <a:spcPct val="0"/>
              </a:spcBef>
              <a:spcAft>
                <a:spcPct val="0"/>
              </a:spcAft>
              <a:buSzPts val="1100"/>
              <a:buChar char="●"/>
              <a:defRPr sz="1100"/>
            </a:lvl7pPr>
            <a:lvl8pPr marL="3657600" lvl="7" indent="-298450">
              <a:spcBef>
                <a:spcPct val="0"/>
              </a:spcBef>
              <a:spcAft>
                <a:spcPct val="0"/>
              </a:spcAft>
              <a:buSzPts val="1100"/>
              <a:buChar char="○"/>
              <a:defRPr sz="1100"/>
            </a:lvl8pPr>
            <a:lvl9pPr marL="4114800" lvl="8" indent="-298450">
              <a:spcBef>
                <a:spcPct val="0"/>
              </a:spcBef>
              <a:spcAft>
                <a:spcPct val="0"/>
              </a:spcAft>
              <a:buSzPts val="1100"/>
              <a:buChar char="■"/>
              <a:defRPr sz="1100"/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ct val="0"/>
      </a:spcBef>
      <a:spcAft>
        <a:spcPct val="0"/>
      </a:spcAft>
    </a:defPPr>
    <a:lvl1pPr marR="0" lvl="0" algn="l" rtl="0">
      <a:lnSpc>
        <a:spcPct val="100000"/>
      </a:lnSpc>
      <a:spcBef>
        <a:spcPct val="0"/>
      </a:spcBef>
      <a:spcAft>
        <a:spcPct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ct val="0"/>
      </a:spcBef>
      <a:spcAft>
        <a:spcPct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ct val="0"/>
      </a:spcBef>
      <a:spcAft>
        <a:spcPct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ct val="0"/>
      </a:spcBef>
      <a:spcAft>
        <a:spcPct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ct val="0"/>
      </a:spcBef>
      <a:spcAft>
        <a:spcPct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ct val="0"/>
      </a:spcBef>
      <a:spcAft>
        <a:spcPct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ct val="0"/>
      </a:spcBef>
      <a:spcAft>
        <a:spcPct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ct val="0"/>
      </a:spcBef>
      <a:spcAft>
        <a:spcPct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ct val="0"/>
      </a:spcBef>
      <a:spcAft>
        <a:spcPct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198.xml" /><Relationship Id="rId4" Type="http://schemas.openxmlformats.org/officeDocument/2006/relationships/tags" Target="../tags/tag199.xml" /><Relationship Id="rId5" Type="http://schemas.openxmlformats.org/officeDocument/2006/relationships/tags" Target="../tags/tag200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216.xml" /><Relationship Id="rId4" Type="http://schemas.openxmlformats.org/officeDocument/2006/relationships/tags" Target="../tags/tag217.xml" /><Relationship Id="rId5" Type="http://schemas.openxmlformats.org/officeDocument/2006/relationships/tags" Target="../tags/tag218.xml" /><Relationship Id="rId6" Type="http://schemas.openxmlformats.org/officeDocument/2006/relationships/tags" Target="../tags/tag219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226.xml" /><Relationship Id="rId4" Type="http://schemas.openxmlformats.org/officeDocument/2006/relationships/tags" Target="../tags/tag227.xml" /><Relationship Id="rId5" Type="http://schemas.openxmlformats.org/officeDocument/2006/relationships/tags" Target="../tags/tag228.xml" /><Relationship Id="rId6" Type="http://schemas.openxmlformats.org/officeDocument/2006/relationships/tags" Target="../tags/tag229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253.xml" /><Relationship Id="rId4" Type="http://schemas.openxmlformats.org/officeDocument/2006/relationships/tags" Target="../tags/tag254.xml" /><Relationship Id="rId5" Type="http://schemas.openxmlformats.org/officeDocument/2006/relationships/tags" Target="../tags/tag255.xml" /><Relationship Id="rId6" Type="http://schemas.openxmlformats.org/officeDocument/2006/relationships/tags" Target="../tags/tag256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263.xml" /><Relationship Id="rId4" Type="http://schemas.openxmlformats.org/officeDocument/2006/relationships/tags" Target="../tags/tag264.xml" /><Relationship Id="rId5" Type="http://schemas.openxmlformats.org/officeDocument/2006/relationships/tags" Target="../tags/tag265.xml" /><Relationship Id="rId6" Type="http://schemas.openxmlformats.org/officeDocument/2006/relationships/tags" Target="../tags/tag266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272.xml" /><Relationship Id="rId4" Type="http://schemas.openxmlformats.org/officeDocument/2006/relationships/tags" Target="../tags/tag273.xml" /><Relationship Id="rId5" Type="http://schemas.openxmlformats.org/officeDocument/2006/relationships/tags" Target="../tags/tag274.xml" /><Relationship Id="rId6" Type="http://schemas.openxmlformats.org/officeDocument/2006/relationships/tags" Target="../tags/tag275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301.xml" /><Relationship Id="rId4" Type="http://schemas.openxmlformats.org/officeDocument/2006/relationships/tags" Target="../tags/tag302.xml" /><Relationship Id="rId5" Type="http://schemas.openxmlformats.org/officeDocument/2006/relationships/tags" Target="../tags/tag303.xml" /><Relationship Id="rId6" Type="http://schemas.openxmlformats.org/officeDocument/2006/relationships/tags" Target="../tags/tag304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326.xml" /><Relationship Id="rId4" Type="http://schemas.openxmlformats.org/officeDocument/2006/relationships/tags" Target="../tags/tag327.xml" /><Relationship Id="rId5" Type="http://schemas.openxmlformats.org/officeDocument/2006/relationships/tags" Target="../tags/tag328.xml" /><Relationship Id="rId6" Type="http://schemas.openxmlformats.org/officeDocument/2006/relationships/tags" Target="../tags/tag329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 showMasterSp="0" showMasterPhAnim="0">
  <p:cSld name="">
    <p:spTree>
      <p:nvGrpSpPr>
        <p:cNvPr id="1" name="Shape 203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204" name="Google Shape;204;p:notes"/>
          <p:cNvSpPr>
            <a:spLocks noGrp="1" noRot="1" noChangeAspect="1"/>
          </p:cNvSpPr>
          <p:nvPr>
            <p:ph type="sldImg" idx="2"/>
            <p:custDataLst>
              <p:tags r:id="rId4"/>
            </p:custDataLst>
          </p:nvPr>
        </p:nvSpPr>
        <p:spPr>
          <a:xfrm>
            <a:off x="381000" y="685800"/>
            <a:ext cx="6096000" cy="3429000"/>
          </a:xfrm>
          <a:custGeom>
            <a:rect l="l" t="t" r="r" b="b"/>
            <a:pathLst>
              <a:path w="119999" h="119999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05" name="Google Shape;205;p:notes"/>
          <p:cNvSpPr txBox="1">
            <a:spLocks noGrp="1"/>
          </p:cNvSpPr>
          <p:nvPr>
            <p:ph type="body" idx="1"/>
            <p:custDataLst>
              <p:tags r:id="rId5"/>
            </p:custDataLst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  <p:custDataLst>
              <p:tags r:id="rId4"/>
            </p:custDataLst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备注占位符 2"/>
          <p:cNvSpPr txBox="1"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  <p:custDataLst>
              <p:tags r:id="rId6"/>
            </p:custDataLst>
          </p:nvPr>
        </p:nvSpPr>
        <p:spPr/>
        <p:txBody>
          <a:bodyPr/>
          <a:lstStyle/>
          <a:p>
            <a:fld id="{A0F12C62-3480-4956-A177-88C17D0A53A4}" type="slidenum">
              <a:rPr lang="zh-CN" altLang="en-US" smtClean="0"/>
              <a:t>2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52922626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  <p:custDataLst>
              <p:tags r:id="rId4"/>
            </p:custDataLst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 txBox="1"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>
            <a:normAutofit/>
          </a:bodyPr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  <p:custDataLst>
              <p:tags r:id="rId6"/>
            </p:custDataLst>
          </p:nvPr>
        </p:nvSpPr>
        <p:spPr/>
        <p:txBody>
          <a:bodyPr/>
          <a:lstStyle/>
          <a:p>
            <a:fld id="{6101C5E1-D8E9-464D-A93E-CE21651935A7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5961320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  <p:custDataLst>
              <p:tags r:id="rId4"/>
            </p:custDataLst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 txBox="1"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>
            <a:normAutofit/>
          </a:bodyPr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  <p:custDataLst>
              <p:tags r:id="rId6"/>
            </p:custDataLst>
          </p:nvPr>
        </p:nvSpPr>
        <p:spPr/>
        <p:txBody>
          <a:bodyPr/>
          <a:lstStyle/>
          <a:p>
            <a:fld id="{6101C5E1-D8E9-464D-A93E-CE21651935A7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315408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  <p:custDataLst>
              <p:tags r:id="rId4"/>
            </p:custDataLst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 txBox="1"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>
            <a:normAutofit/>
          </a:bodyPr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  <p:custDataLst>
              <p:tags r:id="rId6"/>
            </p:custDataLst>
          </p:nvPr>
        </p:nvSpPr>
        <p:spPr/>
        <p:txBody>
          <a:bodyPr/>
          <a:lstStyle/>
          <a:p>
            <a:fld id="{6101C5E1-D8E9-464D-A93E-CE21651935A7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9465278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  <p:custDataLst>
              <p:tags r:id="rId4"/>
            </p:custDataLst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 txBox="1"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>
            <a:normAutofit/>
          </a:bodyPr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  <p:custDataLst>
              <p:tags r:id="rId6"/>
            </p:custDataLst>
          </p:nvPr>
        </p:nvSpPr>
        <p:spPr/>
        <p:txBody>
          <a:bodyPr/>
          <a:lstStyle/>
          <a:p>
            <a:fld id="{6101C5E1-D8E9-464D-A93E-CE21651935A7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758249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  <p:custDataLst>
              <p:tags r:id="rId4"/>
            </p:custDataLst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 txBox="1"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>
            <a:normAutofit/>
          </a:bodyPr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  <p:custDataLst>
              <p:tags r:id="rId6"/>
            </p:custDataLst>
          </p:nvPr>
        </p:nvSpPr>
        <p:spPr/>
        <p:txBody>
          <a:bodyPr/>
          <a:lstStyle/>
          <a:p>
            <a:fld id="{6101C5E1-D8E9-464D-A93E-CE21651935A7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3200589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  <p:custDataLst>
              <p:tags r:id="rId4"/>
            </p:custDataLst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 txBox="1"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>
            <a:normAutofit/>
          </a:bodyPr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  <p:custDataLst>
              <p:tags r:id="rId6"/>
            </p:custDataLst>
          </p:nvPr>
        </p:nvSpPr>
        <p:spPr/>
        <p:txBody>
          <a:bodyPr/>
          <a:lstStyle/>
          <a:p>
            <a:fld id="{6101C5E1-D8E9-464D-A93E-CE21651935A7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14567626"/>
      </p:ext>
    </p:extLst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.xml" /><Relationship Id="rId2" Type="http://schemas.openxmlformats.org/officeDocument/2006/relationships/tags" Target="../tags/tag8.xml" /><Relationship Id="rId3" Type="http://schemas.openxmlformats.org/officeDocument/2006/relationships/tags" Target="../tags/tag9.xml" /><Relationship Id="rId4" Type="http://schemas.openxmlformats.org/officeDocument/2006/relationships/tags" Target="../tags/tag10.xml" /><Relationship Id="rId5" Type="http://schemas.openxmlformats.org/officeDocument/2006/relationships/tags" Target="../tags/tag11.xml" /><Relationship Id="rId6" Type="http://schemas.openxmlformats.org/officeDocument/2006/relationships/tags" Target="../tags/tag12.xml" /><Relationship Id="rId7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tags" Target="../tags/tag18.xml" /><Relationship Id="rId7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9.xml" /><Relationship Id="rId2" Type="http://schemas.openxmlformats.org/officeDocument/2006/relationships/tags" Target="../tags/tag20.xml" /><Relationship Id="rId3" Type="http://schemas.openxmlformats.org/officeDocument/2006/relationships/tags" Target="../tags/tag21.xml" /><Relationship Id="rId4" Type="http://schemas.openxmlformats.org/officeDocument/2006/relationships/tags" Target="../tags/tag22.xml" /><Relationship Id="rId5" Type="http://schemas.openxmlformats.org/officeDocument/2006/relationships/tags" Target="../tags/tag23.xml" /><Relationship Id="rId6" Type="http://schemas.openxmlformats.org/officeDocument/2006/relationships/tags" Target="../tags/tag24.xml" /><Relationship Id="rId7" Type="http://schemas.openxmlformats.org/officeDocument/2006/relationships/tags" Target="../tags/tag25.xml" /><Relationship Id="rId8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6.xml" /><Relationship Id="rId10" Type="http://schemas.openxmlformats.org/officeDocument/2006/relationships/slideMaster" Target="../slideMasters/slideMaster1.xml" /><Relationship Id="rId2" Type="http://schemas.openxmlformats.org/officeDocument/2006/relationships/tags" Target="../tags/tag27.xml" /><Relationship Id="rId3" Type="http://schemas.openxmlformats.org/officeDocument/2006/relationships/tags" Target="../tags/tag28.xml" /><Relationship Id="rId4" Type="http://schemas.openxmlformats.org/officeDocument/2006/relationships/tags" Target="../tags/tag29.xml" /><Relationship Id="rId5" Type="http://schemas.openxmlformats.org/officeDocument/2006/relationships/tags" Target="../tags/tag30.xml" /><Relationship Id="rId6" Type="http://schemas.openxmlformats.org/officeDocument/2006/relationships/tags" Target="../tags/tag31.xml" /><Relationship Id="rId7" Type="http://schemas.openxmlformats.org/officeDocument/2006/relationships/tags" Target="../tags/tag32.xml" /><Relationship Id="rId8" Type="http://schemas.openxmlformats.org/officeDocument/2006/relationships/tags" Target="../tags/tag33.xml" /><Relationship Id="rId9" Type="http://schemas.openxmlformats.org/officeDocument/2006/relationships/tags" Target="../tags/tag34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0.xml" /><Relationship Id="rId2" Type="http://schemas.openxmlformats.org/officeDocument/2006/relationships/tags" Target="../tags/tag41.xml" /><Relationship Id="rId3" Type="http://schemas.openxmlformats.org/officeDocument/2006/relationships/tags" Target="../tags/tag42.xml" /><Relationship Id="rId4" Type="http://schemas.openxmlformats.org/officeDocument/2006/relationships/tags" Target="../tags/tag43.xml" /><Relationship Id="rId5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4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tags" Target="../tags/tag48.xml" /><Relationship Id="rId6" Type="http://schemas.openxmlformats.org/officeDocument/2006/relationships/tags" Target="../tags/tag49.xml" /><Relationship Id="rId7" Type="http://schemas.openxmlformats.org/officeDocument/2006/relationships/tags" Target="../tags/tag50.xml" /><Relationship Id="rId8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.xml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tags" Target="../tags/tag54.xml" /><Relationship Id="rId5" Type="http://schemas.openxmlformats.org/officeDocument/2006/relationships/tags" Target="../tags/tag55.xml" /><Relationship Id="rId6" Type="http://schemas.openxmlformats.org/officeDocument/2006/relationships/tags" Target="../tags/tag56.xml" /><Relationship Id="rId7" Type="http://schemas.openxmlformats.org/officeDocument/2006/relationships/tags" Target="../tags/tag57.xml" /><Relationship Id="rId8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4.xml" /><Relationship Id="rId2" Type="http://schemas.openxmlformats.org/officeDocument/2006/relationships/tags" Target="../tags/tag65.xml" /><Relationship Id="rId3" Type="http://schemas.openxmlformats.org/officeDocument/2006/relationships/tags" Target="../tags/tag66.xml" /><Relationship Id="rId4" Type="http://schemas.openxmlformats.org/officeDocument/2006/relationships/tags" Target="../tags/tag67.xml" /><Relationship Id="rId5" Type="http://schemas.openxmlformats.org/officeDocument/2006/relationships/tags" Target="../tags/tag68.xml" /><Relationship Id="rId6" Type="http://schemas.openxmlformats.org/officeDocument/2006/relationships/tags" Target="../tags/tag69.xml" /><Relationship Id="rId7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6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1.xml" /><Relationship Id="rId2" Type="http://schemas.openxmlformats.org/officeDocument/2006/relationships/tags" Target="../tags/tag82.xml" /><Relationship Id="rId3" Type="http://schemas.openxmlformats.org/officeDocument/2006/relationships/tags" Target="../tags/tag83.xml" /><Relationship Id="rId4" Type="http://schemas.openxmlformats.org/officeDocument/2006/relationships/tags" Target="../tags/tag84.xml" /><Relationship Id="rId5" Type="http://schemas.openxmlformats.org/officeDocument/2006/relationships/tags" Target="../tags/tag85.xml" /><Relationship Id="rId6" Type="http://schemas.openxmlformats.org/officeDocument/2006/relationships/tags" Target="../tags/tag86.xml" /><Relationship Id="rId7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7.xml" /><Relationship Id="rId2" Type="http://schemas.openxmlformats.org/officeDocument/2006/relationships/tags" Target="../tags/tag88.xml" /><Relationship Id="rId3" Type="http://schemas.openxmlformats.org/officeDocument/2006/relationships/tags" Target="../tags/tag89.xml" /><Relationship Id="rId4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0.xml" /><Relationship Id="rId2" Type="http://schemas.openxmlformats.org/officeDocument/2006/relationships/tags" Target="../tags/tag91.xml" /><Relationship Id="rId3" Type="http://schemas.openxmlformats.org/officeDocument/2006/relationships/tags" Target="../tags/tag92.xml" /><Relationship Id="rId4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3.xml" /><Relationship Id="rId2" Type="http://schemas.openxmlformats.org/officeDocument/2006/relationships/tags" Target="../tags/tag94.xml" /><Relationship Id="rId3" Type="http://schemas.openxmlformats.org/officeDocument/2006/relationships/tags" Target="../tags/tag95.xml" /><Relationship Id="rId4" Type="http://schemas.openxmlformats.org/officeDocument/2006/relationships/tags" Target="../tags/tag96.xml" /><Relationship Id="rId5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7.xml" /><Relationship Id="rId2" Type="http://schemas.openxmlformats.org/officeDocument/2006/relationships/tags" Target="../tags/tag98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tags" Target="../tags/tag101.xml" /><Relationship Id="rId6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2.xml" /><Relationship Id="rId2" Type="http://schemas.openxmlformats.org/officeDocument/2006/relationships/tags" Target="../tags/tag103.xml" /><Relationship Id="rId3" Type="http://schemas.openxmlformats.org/officeDocument/2006/relationships/tags" Target="../tags/tag104.xml" /><Relationship Id="rId4" Type="http://schemas.openxmlformats.org/officeDocument/2006/relationships/tags" Target="../tags/tag105.xml" /><Relationship Id="rId5" Type="http://schemas.openxmlformats.org/officeDocument/2006/relationships/tags" Target="../tags/tag106.xml" /><Relationship Id="rId6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7.xml" /><Relationship Id="rId2" Type="http://schemas.openxmlformats.org/officeDocument/2006/relationships/tags" Target="../tags/tag108.xml" /><Relationship Id="rId3" Type="http://schemas.openxmlformats.org/officeDocument/2006/relationships/tags" Target="../tags/tag109.xml" /><Relationship Id="rId4" Type="http://schemas.openxmlformats.org/officeDocument/2006/relationships/tags" Target="../tags/tag110.xml" /><Relationship Id="rId5" Type="http://schemas.openxmlformats.org/officeDocument/2006/relationships/tags" Target="../tags/tag111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2.xml" /><Relationship Id="rId2" Type="http://schemas.openxmlformats.org/officeDocument/2006/relationships/tags" Target="../tags/tag113.xml" /><Relationship Id="rId3" Type="http://schemas.openxmlformats.org/officeDocument/2006/relationships/tags" Target="../tags/tag114.xml" /><Relationship Id="rId4" Type="http://schemas.openxmlformats.org/officeDocument/2006/relationships/tags" Target="../tags/tag115.xml" /><Relationship Id="rId5" Type="http://schemas.openxmlformats.org/officeDocument/2006/relationships/tags" Target="../tags/tag116.xml" /><Relationship Id="rId6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7.xml" /><Relationship Id="rId2" Type="http://schemas.openxmlformats.org/officeDocument/2006/relationships/tags" Target="../tags/tag118.xml" /><Relationship Id="rId3" Type="http://schemas.openxmlformats.org/officeDocument/2006/relationships/tags" Target="../tags/tag119.xml" /><Relationship Id="rId4" Type="http://schemas.openxmlformats.org/officeDocument/2006/relationships/tags" Target="../tags/tag120.xml" /><Relationship Id="rId5" Type="http://schemas.openxmlformats.org/officeDocument/2006/relationships/tags" Target="../tags/tag121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22.xml" /><Relationship Id="rId2" Type="http://schemas.openxmlformats.org/officeDocument/2006/relationships/tags" Target="../tags/tag123.xml" /><Relationship Id="rId3" Type="http://schemas.openxmlformats.org/officeDocument/2006/relationships/tags" Target="../tags/tag124.xml" /><Relationship Id="rId4" Type="http://schemas.openxmlformats.org/officeDocument/2006/relationships/tags" Target="../tags/tag125.xml" /><Relationship Id="rId5" Type="http://schemas.openxmlformats.org/officeDocument/2006/relationships/tags" Target="../tags/tag126.xml" /><Relationship Id="rId6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27.xml" /><Relationship Id="rId2" Type="http://schemas.openxmlformats.org/officeDocument/2006/relationships/tags" Target="../tags/tag128.xml" /><Relationship Id="rId3" Type="http://schemas.openxmlformats.org/officeDocument/2006/relationships/tags" Target="../tags/tag129.xml" /><Relationship Id="rId4" Type="http://schemas.openxmlformats.org/officeDocument/2006/relationships/tags" Target="../tags/tag130.xml" /><Relationship Id="rId5" Type="http://schemas.openxmlformats.org/officeDocument/2006/relationships/tags" Target="../tags/tag131.xml" /><Relationship Id="rId6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7.xml" /><Relationship Id="rId2" Type="http://schemas.openxmlformats.org/officeDocument/2006/relationships/tags" Target="../tags/tag138.xml" /><Relationship Id="rId3" Type="http://schemas.openxmlformats.org/officeDocument/2006/relationships/tags" Target="../tags/tag139.xml" /><Relationship Id="rId4" Type="http://schemas.openxmlformats.org/officeDocument/2006/relationships/tags" Target="../tags/tag140.xml" /><Relationship Id="rId5" Type="http://schemas.openxmlformats.org/officeDocument/2006/relationships/tags" Target="../tags/tag141.xml" /><Relationship Id="rId6" Type="http://schemas.openxmlformats.org/officeDocument/2006/relationships/slideMaster" Target="../slideMasters/slideMaster3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2.xml" /><Relationship Id="rId2" Type="http://schemas.openxmlformats.org/officeDocument/2006/relationships/tags" Target="../tags/tag143.xml" /><Relationship Id="rId3" Type="http://schemas.openxmlformats.org/officeDocument/2006/relationships/tags" Target="../tags/tag144.xml" /><Relationship Id="rId4" Type="http://schemas.openxmlformats.org/officeDocument/2006/relationships/tags" Target="../tags/tag145.xml" /><Relationship Id="rId5" Type="http://schemas.openxmlformats.org/officeDocument/2006/relationships/tags" Target="../tags/tag146.xml" /><Relationship Id="rId6" Type="http://schemas.openxmlformats.org/officeDocument/2006/relationships/slideMaster" Target="../slideMasters/slideMaster3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7.xml" /><Relationship Id="rId2" Type="http://schemas.openxmlformats.org/officeDocument/2006/relationships/tags" Target="../tags/tag148.xml" /><Relationship Id="rId3" Type="http://schemas.openxmlformats.org/officeDocument/2006/relationships/tags" Target="../tags/tag149.xml" /><Relationship Id="rId4" Type="http://schemas.openxmlformats.org/officeDocument/2006/relationships/tags" Target="../tags/tag150.xml" /><Relationship Id="rId5" Type="http://schemas.openxmlformats.org/officeDocument/2006/relationships/tags" Target="../tags/tag151.xml" /><Relationship Id="rId6" Type="http://schemas.openxmlformats.org/officeDocument/2006/relationships/tags" Target="../tags/tag152.xml" /><Relationship Id="rId7" Type="http://schemas.openxmlformats.org/officeDocument/2006/relationships/slideMaster" Target="../slideMasters/slideMaster3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3.xml" /><Relationship Id="rId2" Type="http://schemas.openxmlformats.org/officeDocument/2006/relationships/tags" Target="../tags/tag154.xml" /><Relationship Id="rId3" Type="http://schemas.openxmlformats.org/officeDocument/2006/relationships/tags" Target="../tags/tag155.xml" /><Relationship Id="rId4" Type="http://schemas.openxmlformats.org/officeDocument/2006/relationships/slideMaster" Target="../slideMasters/slideMaster3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6.xml" /><Relationship Id="rId2" Type="http://schemas.openxmlformats.org/officeDocument/2006/relationships/tags" Target="../tags/tag157.xml" /><Relationship Id="rId3" Type="http://schemas.openxmlformats.org/officeDocument/2006/relationships/tags" Target="../tags/tag158.xml" /><Relationship Id="rId4" Type="http://schemas.openxmlformats.org/officeDocument/2006/relationships/slideMaster" Target="../slideMasters/slideMaster3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9.xml" /><Relationship Id="rId2" Type="http://schemas.openxmlformats.org/officeDocument/2006/relationships/tags" Target="../tags/tag160.xml" /><Relationship Id="rId3" Type="http://schemas.openxmlformats.org/officeDocument/2006/relationships/tags" Target="../tags/tag161.xml" /><Relationship Id="rId4" Type="http://schemas.openxmlformats.org/officeDocument/2006/relationships/slideMaster" Target="../slideMasters/slideMaster3.xml" /></Relationships>
</file>

<file path=ppt/slideLayouts/_rels/slideLayout3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2.xml" /><Relationship Id="rId2" Type="http://schemas.openxmlformats.org/officeDocument/2006/relationships/tags" Target="../tags/tag163.xml" /><Relationship Id="rId3" Type="http://schemas.openxmlformats.org/officeDocument/2006/relationships/tags" Target="../tags/tag164.xml" /><Relationship Id="rId4" Type="http://schemas.openxmlformats.org/officeDocument/2006/relationships/tags" Target="../tags/tag165.xml" /><Relationship Id="rId5" Type="http://schemas.openxmlformats.org/officeDocument/2006/relationships/tags" Target="../tags/tag166.xml" /><Relationship Id="rId6" Type="http://schemas.openxmlformats.org/officeDocument/2006/relationships/tags" Target="../tags/tag167.xml" /><Relationship Id="rId7" Type="http://schemas.openxmlformats.org/officeDocument/2006/relationships/slideMaster" Target="../slideMasters/slideMaster3.xml" /></Relationships>
</file>

<file path=ppt/slideLayouts/_rels/slideLayout3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8.xml" /><Relationship Id="rId2" Type="http://schemas.openxmlformats.org/officeDocument/2006/relationships/tags" Target="../tags/tag169.xml" /><Relationship Id="rId3" Type="http://schemas.openxmlformats.org/officeDocument/2006/relationships/tags" Target="../tags/tag170.xml" /><Relationship Id="rId4" Type="http://schemas.openxmlformats.org/officeDocument/2006/relationships/tags" Target="../tags/tag171.xml" /><Relationship Id="rId5" Type="http://schemas.openxmlformats.org/officeDocument/2006/relationships/slideMaster" Target="../slideMasters/slideMaster3.xml" /></Relationships>
</file>

<file path=ppt/slideLayouts/_rels/slideLayout3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2.xml" /><Relationship Id="rId2" Type="http://schemas.openxmlformats.org/officeDocument/2006/relationships/tags" Target="../tags/tag173.xml" /><Relationship Id="rId3" Type="http://schemas.openxmlformats.org/officeDocument/2006/relationships/slideMaster" Target="../slideMasters/slideMaster3.xml" /></Relationships>
</file>

<file path=ppt/slideLayouts/_rels/slideLayout3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4.xml" /><Relationship Id="rId2" Type="http://schemas.openxmlformats.org/officeDocument/2006/relationships/tags" Target="../tags/tag175.xml" /><Relationship Id="rId3" Type="http://schemas.openxmlformats.org/officeDocument/2006/relationships/tags" Target="../tags/tag176.xml" /><Relationship Id="rId4" Type="http://schemas.openxmlformats.org/officeDocument/2006/relationships/tags" Target="../tags/tag177.xml" /><Relationship Id="rId5" Type="http://schemas.openxmlformats.org/officeDocument/2006/relationships/tags" Target="../tags/tag178.xml" /><Relationship Id="rId6" Type="http://schemas.openxmlformats.org/officeDocument/2006/relationships/slideMaster" Target="../slideMasters/slideMaster3.xml" /></Relationships>
</file>

<file path=ppt/slideLayouts/_rels/slideLayout3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9.xml" /><Relationship Id="rId2" Type="http://schemas.openxmlformats.org/officeDocument/2006/relationships/tags" Target="../tags/tag180.xml" /><Relationship Id="rId3" Type="http://schemas.openxmlformats.org/officeDocument/2006/relationships/tags" Target="../tags/tag181.xml" /><Relationship Id="rId4" Type="http://schemas.openxmlformats.org/officeDocument/2006/relationships/tags" Target="../tags/tag182.xml" /><Relationship Id="rId5" Type="http://schemas.openxmlformats.org/officeDocument/2006/relationships/tags" Target="../tags/tag183.xml" /><Relationship Id="rId6" Type="http://schemas.openxmlformats.org/officeDocument/2006/relationships/slideMaster" Target="../slideMasters/slideMaster3.xml" /></Relationships>
</file>

<file path=ppt/slideLayouts/_rels/slideLayout3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4.xml" /><Relationship Id="rId2" Type="http://schemas.openxmlformats.org/officeDocument/2006/relationships/tags" Target="../tags/tag185.xml" /><Relationship Id="rId3" Type="http://schemas.openxmlformats.org/officeDocument/2006/relationships/tags" Target="../tags/tag186.xml" /><Relationship Id="rId4" Type="http://schemas.openxmlformats.org/officeDocument/2006/relationships/tags" Target="../tags/tag187.xml" /><Relationship Id="rId5" Type="http://schemas.openxmlformats.org/officeDocument/2006/relationships/tags" Target="../tags/tag188.xml" /><Relationship Id="rId6" Type="http://schemas.openxmlformats.org/officeDocument/2006/relationships/slideMaster" Target="../slideMasters/slideMaster3.xml" /></Relationships>
</file>

<file path=ppt/slideLayouts/_rels/slideLayout3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9.xml" /><Relationship Id="rId2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CA59D411-06C2-4976-9935-A3DDD5BBC8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95954414-A39A-4237-9600-16A8F26578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2C6963EF-B1D0-4D28-A8CB-205289378B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  <p:custDataLst>
              <p:tags r:id="rId3"/>
            </p:custDataLst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  <p:custDataLst>
              <p:tags r:id="rId5"/>
            </p:custDataLst>
          </p:nvPr>
        </p:nvSpPr>
        <p:spPr/>
        <p:txBody>
          <a:bodyPr/>
          <a:lstStyle/>
          <a:p>
            <a:fld id="{79E07C65-36DE-4891-9FAB-3C9FD68E00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  <p:custDataLst>
              <p:tags r:id="rId5"/>
            </p:custDataLst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  <p:custDataLst>
              <p:tags r:id="rId6"/>
            </p:custDataLst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  <p:custDataLst>
              <p:tags r:id="rId7"/>
            </p:custDataLst>
          </p:nvPr>
        </p:nvSpPr>
        <p:spPr/>
        <p:txBody>
          <a:bodyPr/>
          <a:lstStyle/>
          <a:p>
            <a:fld id="{1A60554A-3096-4292-995A-7355114D7C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  <p:custDataLst>
              <p:tags r:id="rId8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  <p:custDataLst>
              <p:tags r:id="rId9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  <p:custDataLst>
              <p:tags r:id="rId3"/>
            </p:custDataLst>
          </p:nvPr>
        </p:nvSpPr>
        <p:spPr/>
        <p:txBody>
          <a:bodyPr/>
          <a:lstStyle/>
          <a:p>
            <a:fld id="{7C7A3A27-0DE8-44DF-8B25-33F315FE3A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  <p:custDataLst>
              <p:tags r:id="rId4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  <p:custDataLst>
              <p:tags r:id="rId5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  <p:custDataLst>
              <p:tags r:id="rId2"/>
            </p:custDataLst>
          </p:nvPr>
        </p:nvSpPr>
        <p:spPr/>
        <p:txBody>
          <a:bodyPr/>
          <a:lstStyle/>
          <a:p>
            <a:fld id="{50D55929-F76B-4971-BC8B-4DF826180A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  <p:custDataLst>
              <p:tags r:id="rId3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  <p:custDataLst>
              <p:tags r:id="rId4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  <p:custDataLst>
              <p:tags r:id="rId3"/>
            </p:custDataLst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  <p:custDataLst>
              <p:tags r:id="rId5"/>
            </p:custDataLst>
          </p:nvPr>
        </p:nvSpPr>
        <p:spPr/>
        <p:txBody>
          <a:bodyPr/>
          <a:lstStyle/>
          <a:p>
            <a:fld id="{495026C6-41CB-4019-89B9-1C4A306525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  <p:custDataLst>
              <p:tags r:id="rId3"/>
            </p:custDataLst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  <p:custDataLst>
              <p:tags r:id="rId5"/>
            </p:custDataLst>
          </p:nvPr>
        </p:nvSpPr>
        <p:spPr/>
        <p:txBody>
          <a:bodyPr/>
          <a:lstStyle/>
          <a:p>
            <a:fld id="{81CE6C32-47F6-452E-B3C3-E0633AD823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ADE7C380-CA7D-4C98-8130-23BAC7D98D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  <p:custDataLst>
              <p:tags r:id="rId2"/>
            </p:custDataLst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105E4FBE-6845-4535-8D2C-22154BC0DC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matchingName="Title slide" type="title">
  <p:cSld name="TITLE">
    <p:spTree>
      <p:nvGrpSpPr>
        <p:cNvPr id="1" name="Shape 8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9" name="Google Shape;9;p2"/>
          <p:cNvSpPr/>
          <p:nvPr>
            <p:custDataLst>
              <p:tags r:id="rId2"/>
            </p:custDataLst>
          </p:nvPr>
        </p:nvSpPr>
        <p:spPr>
          <a:xfrm rot="10800000" flipH="1">
            <a:off x="0" y="4881"/>
            <a:ext cx="9144012" cy="5138620"/>
          </a:xfrm>
          <a:custGeom>
            <a:rect l="l" t="t" r="r" b="b"/>
            <a:pathLst>
              <a:path w="285060" h="132601" extrusionOk="0">
                <a:moveTo>
                  <a:pt x="262057" y="10835"/>
                </a:moveTo>
                <a:cubicBezTo>
                  <a:pt x="223326" y="19967"/>
                  <a:pt x="179308" y="1"/>
                  <a:pt x="144125" y="20908"/>
                </a:cubicBezTo>
                <a:cubicBezTo>
                  <a:pt x="111824" y="40101"/>
                  <a:pt x="119563" y="59127"/>
                  <a:pt x="47471" y="62175"/>
                </a:cubicBezTo>
                <a:cubicBezTo>
                  <a:pt x="31635" y="62842"/>
                  <a:pt x="13764" y="69259"/>
                  <a:pt x="0" y="78891"/>
                </a:cubicBezTo>
                <a:lnTo>
                  <a:pt x="0" y="132600"/>
                </a:lnTo>
                <a:lnTo>
                  <a:pt x="285060" y="132600"/>
                </a:lnTo>
                <a:lnTo>
                  <a:pt x="285060" y="2275"/>
                </a:lnTo>
                <a:cubicBezTo>
                  <a:pt x="278392" y="5847"/>
                  <a:pt x="270737" y="8787"/>
                  <a:pt x="262057" y="10835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10" name="Google Shape;10;p2"/>
          <p:cNvSpPr/>
          <p:nvPr>
            <p:custDataLst>
              <p:tags r:id="rId3"/>
            </p:custDataLst>
          </p:nvPr>
        </p:nvSpPr>
        <p:spPr>
          <a:xfrm rot="10800000" flipH="1">
            <a:off x="0" y="-22763"/>
            <a:ext cx="9144012" cy="4781592"/>
          </a:xfrm>
          <a:custGeom>
            <a:rect l="l" t="t" r="r" b="b"/>
            <a:pathLst>
              <a:path w="285060" h="132601" extrusionOk="0">
                <a:moveTo>
                  <a:pt x="262057" y="10835"/>
                </a:moveTo>
                <a:cubicBezTo>
                  <a:pt x="223326" y="19967"/>
                  <a:pt x="179308" y="1"/>
                  <a:pt x="144125" y="20908"/>
                </a:cubicBezTo>
                <a:cubicBezTo>
                  <a:pt x="111824" y="40101"/>
                  <a:pt x="119563" y="59127"/>
                  <a:pt x="47471" y="62175"/>
                </a:cubicBezTo>
                <a:cubicBezTo>
                  <a:pt x="31635" y="62842"/>
                  <a:pt x="13764" y="69259"/>
                  <a:pt x="0" y="78891"/>
                </a:cubicBezTo>
                <a:lnTo>
                  <a:pt x="0" y="132600"/>
                </a:lnTo>
                <a:lnTo>
                  <a:pt x="285060" y="132600"/>
                </a:lnTo>
                <a:lnTo>
                  <a:pt x="285060" y="2275"/>
                </a:lnTo>
                <a:cubicBezTo>
                  <a:pt x="278392" y="5847"/>
                  <a:pt x="270737" y="8787"/>
                  <a:pt x="262057" y="10835"/>
                </a:cubicBezTo>
                <a:close/>
              </a:path>
            </a:pathLst>
          </a:custGeom>
          <a:solidFill>
            <a:srgbClr val="E5F1FF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11" name="Google Shape;11;p2"/>
          <p:cNvSpPr txBox="1">
            <a:spLocks noGrp="1"/>
          </p:cNvSpPr>
          <p:nvPr>
            <p:ph type="ctrTitle"/>
            <p:custDataLst>
              <p:tags r:id="rId4"/>
            </p:custDataLst>
          </p:nvPr>
        </p:nvSpPr>
        <p:spPr>
          <a:xfrm>
            <a:off x="720303" y="1078000"/>
            <a:ext cx="4086900" cy="20526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>
              <a:lnSpc>
                <a:spcPct val="80000"/>
              </a:lnSpc>
              <a:spcBef>
                <a:spcPct val="0"/>
              </a:spcBef>
              <a:spcAft>
                <a:spcPct val="0"/>
              </a:spcAft>
              <a:buSzPts val="5200"/>
              <a:buNone/>
              <a:defRPr sz="4800" b="1">
                <a:solidFill>
                  <a:schemeClr val="lt2"/>
                </a:solidFill>
                <a:latin typeface="Manjari"/>
                <a:ea typeface="Manjari"/>
                <a:cs typeface="Manjari"/>
                <a:sym typeface="Manjari"/>
              </a:defRPr>
            </a:lvl1pPr>
            <a:lvl2pPr lvl="1" algn="ctr">
              <a:spcBef>
                <a:spcPct val="0"/>
              </a:spcBef>
              <a:spcAft>
                <a:spcPct val="0"/>
              </a:spcAft>
              <a:buSzPts val="5200"/>
              <a:buNone/>
              <a:defRPr sz="5200"/>
            </a:lvl2pPr>
            <a:lvl3pPr lvl="2" algn="ctr">
              <a:spcBef>
                <a:spcPct val="0"/>
              </a:spcBef>
              <a:spcAft>
                <a:spcPct val="0"/>
              </a:spcAft>
              <a:buSzPts val="5200"/>
              <a:buNone/>
              <a:defRPr sz="5200"/>
            </a:lvl3pPr>
            <a:lvl4pPr lvl="3" algn="ctr">
              <a:spcBef>
                <a:spcPct val="0"/>
              </a:spcBef>
              <a:spcAft>
                <a:spcPct val="0"/>
              </a:spcAft>
              <a:buSzPts val="5200"/>
              <a:buNone/>
              <a:defRPr sz="5200"/>
            </a:lvl4pPr>
            <a:lvl5pPr lvl="4" algn="ctr">
              <a:spcBef>
                <a:spcPct val="0"/>
              </a:spcBef>
              <a:spcAft>
                <a:spcPct val="0"/>
              </a:spcAft>
              <a:buSzPts val="5200"/>
              <a:buNone/>
              <a:defRPr sz="5200"/>
            </a:lvl5pPr>
            <a:lvl6pPr lvl="5" algn="ctr">
              <a:spcBef>
                <a:spcPct val="0"/>
              </a:spcBef>
              <a:spcAft>
                <a:spcPct val="0"/>
              </a:spcAft>
              <a:buSzPts val="5200"/>
              <a:buNone/>
              <a:defRPr sz="5200"/>
            </a:lvl6pPr>
            <a:lvl7pPr lvl="6" algn="ctr">
              <a:spcBef>
                <a:spcPct val="0"/>
              </a:spcBef>
              <a:spcAft>
                <a:spcPct val="0"/>
              </a:spcAft>
              <a:buSzPts val="5200"/>
              <a:buNone/>
              <a:defRPr sz="5200"/>
            </a:lvl7pPr>
            <a:lvl8pPr lvl="7" algn="ctr">
              <a:spcBef>
                <a:spcPct val="0"/>
              </a:spcBef>
              <a:spcAft>
                <a:spcPct val="0"/>
              </a:spcAft>
              <a:buSzPts val="5200"/>
              <a:buNone/>
              <a:defRPr sz="5200"/>
            </a:lvl8pPr>
            <a:lvl9pPr lvl="8" algn="ctr">
              <a:spcBef>
                <a:spcPct val="0"/>
              </a:spcBef>
              <a:spcAft>
                <a:spcPct val="0"/>
              </a:spcAft>
              <a:buSzPts val="5200"/>
              <a:buNone/>
              <a:defRPr sz="5200"/>
            </a:lvl9pPr>
          </a:lstStyle>
          <a:p>
            <a:endParaRPr/>
          </a:p>
        </p:txBody>
      </p:sp>
      <p:sp>
        <p:nvSpPr>
          <p:cNvPr id="12" name="Google Shape;12;p2"/>
          <p:cNvSpPr txBox="1">
            <a:spLocks noGrp="1"/>
          </p:cNvSpPr>
          <p:nvPr>
            <p:ph type="subTitle" idx="1"/>
            <p:custDataLst>
              <p:tags r:id="rId5"/>
            </p:custDataLst>
          </p:nvPr>
        </p:nvSpPr>
        <p:spPr>
          <a:xfrm>
            <a:off x="720300" y="3167550"/>
            <a:ext cx="4086900" cy="792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Pts val="2800"/>
              <a:buNone/>
              <a:defRPr sz="1400">
                <a:solidFill>
                  <a:srgbClr val="434343"/>
                </a:solidFill>
              </a:defRPr>
            </a:lvl1pPr>
            <a:lvl2pPr lvl="1" algn="ct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Pts val="2800"/>
              <a:buNone/>
              <a:defRPr sz="2800"/>
            </a:lvl2pPr>
            <a:lvl3pPr lvl="2" algn="ct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Pts val="2800"/>
              <a:buNone/>
              <a:defRPr sz="2800"/>
            </a:lvl3pPr>
            <a:lvl4pPr lvl="3" algn="ct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Pts val="2800"/>
              <a:buNone/>
              <a:defRPr sz="2800"/>
            </a:lvl4pPr>
            <a:lvl5pPr lvl="4" algn="ct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Pts val="2800"/>
              <a:buNone/>
              <a:defRPr sz="2800"/>
            </a:lvl5pPr>
            <a:lvl6pPr lvl="5" algn="ct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Pts val="2800"/>
              <a:buNone/>
              <a:defRPr sz="2800"/>
            </a:lvl6pPr>
            <a:lvl7pPr lvl="6" algn="ct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Pts val="2800"/>
              <a:buNone/>
              <a:defRPr sz="2800"/>
            </a:lvl7pPr>
            <a:lvl8pPr lvl="7" algn="ct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Pts val="2800"/>
              <a:buNone/>
              <a:defRPr sz="2800"/>
            </a:lvl8pPr>
            <a:lvl9pPr lvl="8" algn="ct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Pts val="2800"/>
              <a:buNone/>
              <a:defRPr sz="2800"/>
            </a:lvl9pPr>
          </a:lstStyle>
          <a:p>
            <a:endParaRPr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matchingName="Section title and description">
  <p:cSld name="SECTION_TITLE_AND_DESCRIPTION">
    <p:spTree>
      <p:nvGrpSpPr>
        <p:cNvPr id="1" name="Shape 42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43" name="Google Shape;43;p9"/>
          <p:cNvSpPr/>
          <p:nvPr>
            <p:custDataLst>
              <p:tags r:id="rId2"/>
            </p:custDataLst>
          </p:nvPr>
        </p:nvSpPr>
        <p:spPr>
          <a:xfrm rot="10800000" flipH="1">
            <a:off x="0" y="4881"/>
            <a:ext cx="9144012" cy="5138620"/>
          </a:xfrm>
          <a:custGeom>
            <a:rect l="l" t="t" r="r" b="b"/>
            <a:pathLst>
              <a:path w="285060" h="132601" extrusionOk="0">
                <a:moveTo>
                  <a:pt x="262057" y="10835"/>
                </a:moveTo>
                <a:cubicBezTo>
                  <a:pt x="223326" y="19967"/>
                  <a:pt x="179308" y="1"/>
                  <a:pt x="144125" y="20908"/>
                </a:cubicBezTo>
                <a:cubicBezTo>
                  <a:pt x="111824" y="40101"/>
                  <a:pt x="119563" y="59127"/>
                  <a:pt x="47471" y="62175"/>
                </a:cubicBezTo>
                <a:cubicBezTo>
                  <a:pt x="31635" y="62842"/>
                  <a:pt x="13764" y="69259"/>
                  <a:pt x="0" y="78891"/>
                </a:cubicBezTo>
                <a:lnTo>
                  <a:pt x="0" y="132600"/>
                </a:lnTo>
                <a:lnTo>
                  <a:pt x="285060" y="132600"/>
                </a:lnTo>
                <a:lnTo>
                  <a:pt x="285060" y="2275"/>
                </a:lnTo>
                <a:cubicBezTo>
                  <a:pt x="278392" y="5847"/>
                  <a:pt x="270737" y="8787"/>
                  <a:pt x="262057" y="10835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44" name="Google Shape;44;p9"/>
          <p:cNvSpPr/>
          <p:nvPr>
            <p:custDataLst>
              <p:tags r:id="rId3"/>
            </p:custDataLst>
          </p:nvPr>
        </p:nvSpPr>
        <p:spPr>
          <a:xfrm rot="10800000" flipH="1">
            <a:off x="0" y="-22763"/>
            <a:ext cx="9144012" cy="4781592"/>
          </a:xfrm>
          <a:custGeom>
            <a:rect l="l" t="t" r="r" b="b"/>
            <a:pathLst>
              <a:path w="285060" h="132601" extrusionOk="0">
                <a:moveTo>
                  <a:pt x="262057" y="10835"/>
                </a:moveTo>
                <a:cubicBezTo>
                  <a:pt x="223326" y="19967"/>
                  <a:pt x="179308" y="1"/>
                  <a:pt x="144125" y="20908"/>
                </a:cubicBezTo>
                <a:cubicBezTo>
                  <a:pt x="111824" y="40101"/>
                  <a:pt x="119563" y="59127"/>
                  <a:pt x="47471" y="62175"/>
                </a:cubicBezTo>
                <a:cubicBezTo>
                  <a:pt x="31635" y="62842"/>
                  <a:pt x="13764" y="69259"/>
                  <a:pt x="0" y="78891"/>
                </a:cubicBezTo>
                <a:lnTo>
                  <a:pt x="0" y="132600"/>
                </a:lnTo>
                <a:lnTo>
                  <a:pt x="285060" y="132600"/>
                </a:lnTo>
                <a:lnTo>
                  <a:pt x="285060" y="2275"/>
                </a:lnTo>
                <a:cubicBezTo>
                  <a:pt x="278392" y="5847"/>
                  <a:pt x="270737" y="8787"/>
                  <a:pt x="262057" y="10835"/>
                </a:cubicBezTo>
                <a:close/>
              </a:path>
            </a:pathLst>
          </a:custGeom>
          <a:solidFill>
            <a:srgbClr val="E5F1FF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45" name="Google Shape;45;p9"/>
          <p:cNvSpPr txBox="1"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721366" y="2183100"/>
            <a:ext cx="3422700" cy="7773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ct val="0"/>
              </a:spcBef>
              <a:spcAft>
                <a:spcPct val="0"/>
              </a:spcAft>
              <a:buSzPts val="3600"/>
              <a:buChar char="-"/>
              <a:defRPr sz="5200">
                <a:solidFill>
                  <a:schemeClr val="lt2"/>
                </a:solidFill>
              </a:defRPr>
            </a:lvl1pPr>
            <a:lvl2pPr lvl="1" algn="ctr" rtl="0">
              <a:spcBef>
                <a:spcPct val="0"/>
              </a:spcBef>
              <a:spcAft>
                <a:spcPct val="0"/>
              </a:spcAft>
              <a:buSzPts val="3600"/>
              <a:buChar char="-"/>
              <a:defRPr sz="3600"/>
            </a:lvl2pPr>
            <a:lvl3pPr lvl="2" algn="ctr" rtl="0">
              <a:spcBef>
                <a:spcPct val="0"/>
              </a:spcBef>
              <a:spcAft>
                <a:spcPct val="0"/>
              </a:spcAft>
              <a:buSzPts val="3600"/>
              <a:buChar char="-"/>
              <a:defRPr sz="3600"/>
            </a:lvl3pPr>
            <a:lvl4pPr lvl="3" algn="ctr" rtl="0">
              <a:spcBef>
                <a:spcPct val="0"/>
              </a:spcBef>
              <a:spcAft>
                <a:spcPct val="0"/>
              </a:spcAft>
              <a:buSzPts val="3600"/>
              <a:buChar char="-"/>
              <a:defRPr sz="3600"/>
            </a:lvl4pPr>
            <a:lvl5pPr lvl="4" algn="ctr" rtl="0">
              <a:spcBef>
                <a:spcPct val="0"/>
              </a:spcBef>
              <a:spcAft>
                <a:spcPct val="0"/>
              </a:spcAft>
              <a:buSzPts val="3600"/>
              <a:buChar char="-"/>
              <a:defRPr sz="3600"/>
            </a:lvl5pPr>
            <a:lvl6pPr lvl="5" algn="ctr" rtl="0">
              <a:spcBef>
                <a:spcPct val="0"/>
              </a:spcBef>
              <a:spcAft>
                <a:spcPct val="0"/>
              </a:spcAft>
              <a:buSzPts val="3600"/>
              <a:buChar char="-"/>
              <a:defRPr sz="3600"/>
            </a:lvl6pPr>
            <a:lvl7pPr lvl="6" algn="ctr" rtl="0">
              <a:spcBef>
                <a:spcPct val="0"/>
              </a:spcBef>
              <a:spcAft>
                <a:spcPct val="0"/>
              </a:spcAft>
              <a:buSzPts val="3600"/>
              <a:buChar char="-"/>
              <a:defRPr sz="3600"/>
            </a:lvl7pPr>
            <a:lvl8pPr lvl="7" algn="ctr" rtl="0">
              <a:spcBef>
                <a:spcPct val="0"/>
              </a:spcBef>
              <a:spcAft>
                <a:spcPct val="0"/>
              </a:spcAft>
              <a:buSzPts val="3600"/>
              <a:buChar char="-"/>
              <a:defRPr sz="3600"/>
            </a:lvl8pPr>
            <a:lvl9pPr lvl="8" algn="ctr" rtl="0">
              <a:spcBef>
                <a:spcPct val="0"/>
              </a:spcBef>
              <a:spcAft>
                <a:spcPct val="0"/>
              </a:spcAft>
              <a:buSzPts val="3600"/>
              <a:buChar char="-"/>
              <a:defRPr sz="3600"/>
            </a:lvl9pPr>
          </a:lstStyle>
          <a:p>
            <a:endParaRPr/>
          </a:p>
        </p:txBody>
      </p:sp>
      <p:sp>
        <p:nvSpPr>
          <p:cNvPr id="46" name="Google Shape;46;p9"/>
          <p:cNvSpPr txBox="1">
            <a:spLocks noGrp="1"/>
          </p:cNvSpPr>
          <p:nvPr>
            <p:ph type="subTitle" idx="1"/>
            <p:custDataLst>
              <p:tags r:id="rId5"/>
            </p:custDataLst>
          </p:nvPr>
        </p:nvSpPr>
        <p:spPr>
          <a:xfrm>
            <a:off x="1184416" y="3112350"/>
            <a:ext cx="2496600" cy="7773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chemeClr val="dk1"/>
              </a:buClr>
              <a:buSzPts val="2800"/>
              <a:buNone/>
              <a:defRPr sz="1400"/>
            </a:lvl1pPr>
            <a:lvl2pPr lvl="1" algn="ctr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2pPr>
            <a:lvl3pPr lvl="2" algn="ctr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3pPr>
            <a:lvl4pPr lvl="3" algn="ctr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4pPr>
            <a:lvl5pPr lvl="4" algn="ctr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5pPr>
            <a:lvl6pPr lvl="5" algn="ctr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6pPr>
            <a:lvl7pPr lvl="6" algn="ctr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7pPr>
            <a:lvl8pPr lvl="7" algn="ctr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8pPr>
            <a:lvl9pPr lvl="8" algn="ctr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47" name="Google Shape;47;p9"/>
          <p:cNvSpPr txBox="1">
            <a:spLocks noGrp="1"/>
          </p:cNvSpPr>
          <p:nvPr>
            <p:ph type="title" idx="2" hasCustomPrompt="1"/>
            <p:custDataLst>
              <p:tags r:id="rId6"/>
            </p:custDataLst>
          </p:nvPr>
        </p:nvSpPr>
        <p:spPr>
          <a:xfrm>
            <a:off x="721366" y="1253850"/>
            <a:ext cx="3422700" cy="7773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ct val="0"/>
              </a:spcBef>
              <a:spcAft>
                <a:spcPct val="0"/>
              </a:spcAft>
              <a:buSzPts val="2800"/>
              <a:buNone/>
              <a:defRPr sz="5700">
                <a:solidFill>
                  <a:schemeClr val="lt2"/>
                </a:solidFill>
              </a:defRPr>
            </a:lvl1pPr>
            <a:lvl2pPr lvl="1" algn="ctr" rtl="0">
              <a:spcBef>
                <a:spcPct val="0"/>
              </a:spcBef>
              <a:spcAft>
                <a:spcPct val="0"/>
              </a:spcAft>
              <a:buSzPts val="12000"/>
              <a:buNone/>
              <a:defRPr sz="12000"/>
            </a:lvl2pPr>
            <a:lvl3pPr lvl="2" algn="ctr" rtl="0">
              <a:spcBef>
                <a:spcPct val="0"/>
              </a:spcBef>
              <a:spcAft>
                <a:spcPct val="0"/>
              </a:spcAft>
              <a:buSzPts val="12000"/>
              <a:buNone/>
              <a:defRPr sz="12000"/>
            </a:lvl3pPr>
            <a:lvl4pPr lvl="3" algn="ctr" rtl="0">
              <a:spcBef>
                <a:spcPct val="0"/>
              </a:spcBef>
              <a:spcAft>
                <a:spcPct val="0"/>
              </a:spcAft>
              <a:buSzPts val="12000"/>
              <a:buNone/>
              <a:defRPr sz="12000"/>
            </a:lvl4pPr>
            <a:lvl5pPr lvl="4" algn="ctr" rtl="0">
              <a:spcBef>
                <a:spcPct val="0"/>
              </a:spcBef>
              <a:spcAft>
                <a:spcPct val="0"/>
              </a:spcAft>
              <a:buSzPts val="12000"/>
              <a:buNone/>
              <a:defRPr sz="12000"/>
            </a:lvl5pPr>
            <a:lvl6pPr lvl="5" algn="ctr" rtl="0">
              <a:spcBef>
                <a:spcPct val="0"/>
              </a:spcBef>
              <a:spcAft>
                <a:spcPct val="0"/>
              </a:spcAft>
              <a:buSzPts val="12000"/>
              <a:buNone/>
              <a:defRPr sz="12000"/>
            </a:lvl6pPr>
            <a:lvl7pPr lvl="6" algn="ctr" rtl="0">
              <a:spcBef>
                <a:spcPct val="0"/>
              </a:spcBef>
              <a:spcAft>
                <a:spcPct val="0"/>
              </a:spcAft>
              <a:buSzPts val="12000"/>
              <a:buNone/>
              <a:defRPr sz="12000"/>
            </a:lvl7pPr>
            <a:lvl8pPr lvl="7" algn="ctr" rtl="0">
              <a:spcBef>
                <a:spcPct val="0"/>
              </a:spcBef>
              <a:spcAft>
                <a:spcPct val="0"/>
              </a:spcAft>
              <a:buSzPts val="12000"/>
              <a:buNone/>
              <a:defRPr sz="12000"/>
            </a:lvl8pPr>
            <a:lvl9pPr lvl="8" algn="ctr" rtl="0">
              <a:spcBef>
                <a:spcPct val="0"/>
              </a:spcBef>
              <a:spcAft>
                <a:spcPct val="0"/>
              </a:spcAft>
              <a:buSzPts val="12000"/>
              <a:buNone/>
              <a:defRPr sz="12000"/>
            </a:lvl9pPr>
          </a:lstStyle>
          <a:p>
            <a:r>
              <a:t>xx%</a:t>
            </a:r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matchingName="Background 2">
  <p:cSld name="CUSTOM_20">
    <p:spTree>
      <p:nvGrpSpPr>
        <p:cNvPr id="1" name="Shape 193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194" name="Google Shape;194;p34"/>
          <p:cNvSpPr/>
          <p:nvPr>
            <p:custDataLst>
              <p:tags r:id="rId2"/>
            </p:custDataLst>
          </p:nvPr>
        </p:nvSpPr>
        <p:spPr>
          <a:xfrm rot="10800000" flipH="1">
            <a:off x="0" y="28394"/>
            <a:ext cx="9144012" cy="4347655"/>
          </a:xfrm>
          <a:custGeom>
            <a:rect l="l" t="t" r="r" b="b"/>
            <a:pathLst>
              <a:path w="285060" h="132601" extrusionOk="0">
                <a:moveTo>
                  <a:pt x="262057" y="10835"/>
                </a:moveTo>
                <a:cubicBezTo>
                  <a:pt x="223326" y="19967"/>
                  <a:pt x="179308" y="1"/>
                  <a:pt x="144125" y="20908"/>
                </a:cubicBezTo>
                <a:cubicBezTo>
                  <a:pt x="111824" y="40101"/>
                  <a:pt x="119563" y="59127"/>
                  <a:pt x="47471" y="62175"/>
                </a:cubicBezTo>
                <a:cubicBezTo>
                  <a:pt x="31635" y="62842"/>
                  <a:pt x="13764" y="69259"/>
                  <a:pt x="0" y="78891"/>
                </a:cubicBezTo>
                <a:lnTo>
                  <a:pt x="0" y="132600"/>
                </a:lnTo>
                <a:lnTo>
                  <a:pt x="285060" y="132600"/>
                </a:lnTo>
                <a:lnTo>
                  <a:pt x="285060" y="2275"/>
                </a:lnTo>
                <a:cubicBezTo>
                  <a:pt x="278392" y="5847"/>
                  <a:pt x="270737" y="8787"/>
                  <a:pt x="262057" y="10835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195" name="Google Shape;195;p34"/>
          <p:cNvSpPr/>
          <p:nvPr>
            <p:custDataLst>
              <p:tags r:id="rId3"/>
            </p:custDataLst>
          </p:nvPr>
        </p:nvSpPr>
        <p:spPr>
          <a:xfrm rot="10800000" flipH="1">
            <a:off x="0" y="4901"/>
            <a:ext cx="9144012" cy="4045657"/>
          </a:xfrm>
          <a:custGeom>
            <a:rect l="l" t="t" r="r" b="b"/>
            <a:pathLst>
              <a:path w="285060" h="132601" extrusionOk="0">
                <a:moveTo>
                  <a:pt x="262057" y="10835"/>
                </a:moveTo>
                <a:cubicBezTo>
                  <a:pt x="223326" y="19967"/>
                  <a:pt x="179308" y="1"/>
                  <a:pt x="144125" y="20908"/>
                </a:cubicBezTo>
                <a:cubicBezTo>
                  <a:pt x="111824" y="40101"/>
                  <a:pt x="119563" y="59127"/>
                  <a:pt x="47471" y="62175"/>
                </a:cubicBezTo>
                <a:cubicBezTo>
                  <a:pt x="31635" y="62842"/>
                  <a:pt x="13764" y="69259"/>
                  <a:pt x="0" y="78891"/>
                </a:cubicBezTo>
                <a:lnTo>
                  <a:pt x="0" y="132600"/>
                </a:lnTo>
                <a:lnTo>
                  <a:pt x="285060" y="132600"/>
                </a:lnTo>
                <a:lnTo>
                  <a:pt x="285060" y="2275"/>
                </a:lnTo>
                <a:cubicBezTo>
                  <a:pt x="278392" y="5847"/>
                  <a:pt x="270737" y="8787"/>
                  <a:pt x="262057" y="10835"/>
                </a:cubicBezTo>
                <a:close/>
              </a:path>
            </a:pathLst>
          </a:custGeom>
          <a:solidFill>
            <a:srgbClr val="E5F1FF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matchingName="Background 3">
  <p:cSld name="CUSTOM_21">
    <p:spTree>
      <p:nvGrpSpPr>
        <p:cNvPr id="1" name="Shape 196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197" name="Google Shape;197;p35"/>
          <p:cNvSpPr/>
          <p:nvPr>
            <p:custDataLst>
              <p:tags r:id="rId2"/>
            </p:custDataLst>
          </p:nvPr>
        </p:nvSpPr>
        <p:spPr>
          <a:xfrm flipH="1">
            <a:off x="0" y="772351"/>
            <a:ext cx="9144012" cy="4347655"/>
          </a:xfrm>
          <a:custGeom>
            <a:rect l="l" t="t" r="r" b="b"/>
            <a:pathLst>
              <a:path w="285060" h="132601" extrusionOk="0">
                <a:moveTo>
                  <a:pt x="262057" y="10835"/>
                </a:moveTo>
                <a:cubicBezTo>
                  <a:pt x="223326" y="19967"/>
                  <a:pt x="179308" y="1"/>
                  <a:pt x="144125" y="20908"/>
                </a:cubicBezTo>
                <a:cubicBezTo>
                  <a:pt x="111824" y="40101"/>
                  <a:pt x="119563" y="59127"/>
                  <a:pt x="47471" y="62175"/>
                </a:cubicBezTo>
                <a:cubicBezTo>
                  <a:pt x="31635" y="62842"/>
                  <a:pt x="13764" y="69259"/>
                  <a:pt x="0" y="78891"/>
                </a:cubicBezTo>
                <a:lnTo>
                  <a:pt x="0" y="132600"/>
                </a:lnTo>
                <a:lnTo>
                  <a:pt x="285060" y="132600"/>
                </a:lnTo>
                <a:lnTo>
                  <a:pt x="285060" y="2275"/>
                </a:lnTo>
                <a:cubicBezTo>
                  <a:pt x="278392" y="5847"/>
                  <a:pt x="270737" y="8787"/>
                  <a:pt x="262057" y="10835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198" name="Google Shape;198;p35"/>
          <p:cNvSpPr/>
          <p:nvPr>
            <p:custDataLst>
              <p:tags r:id="rId3"/>
            </p:custDataLst>
          </p:nvPr>
        </p:nvSpPr>
        <p:spPr>
          <a:xfrm flipH="1">
            <a:off x="0" y="1097843"/>
            <a:ext cx="9144012" cy="4045657"/>
          </a:xfrm>
          <a:custGeom>
            <a:rect l="l" t="t" r="r" b="b"/>
            <a:pathLst>
              <a:path w="285060" h="132601" extrusionOk="0">
                <a:moveTo>
                  <a:pt x="262057" y="10835"/>
                </a:moveTo>
                <a:cubicBezTo>
                  <a:pt x="223326" y="19967"/>
                  <a:pt x="179308" y="1"/>
                  <a:pt x="144125" y="20908"/>
                </a:cubicBezTo>
                <a:cubicBezTo>
                  <a:pt x="111824" y="40101"/>
                  <a:pt x="119563" y="59127"/>
                  <a:pt x="47471" y="62175"/>
                </a:cubicBezTo>
                <a:cubicBezTo>
                  <a:pt x="31635" y="62842"/>
                  <a:pt x="13764" y="69259"/>
                  <a:pt x="0" y="78891"/>
                </a:cubicBezTo>
                <a:lnTo>
                  <a:pt x="0" y="132600"/>
                </a:lnTo>
                <a:lnTo>
                  <a:pt x="285060" y="132600"/>
                </a:lnTo>
                <a:lnTo>
                  <a:pt x="285060" y="2275"/>
                </a:lnTo>
                <a:cubicBezTo>
                  <a:pt x="278392" y="5847"/>
                  <a:pt x="270737" y="8787"/>
                  <a:pt x="262057" y="10835"/>
                </a:cubicBezTo>
                <a:close/>
              </a:path>
            </a:pathLst>
          </a:custGeom>
          <a:solidFill>
            <a:srgbClr val="E5F1FF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>
  <p:cSld name="空白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 lang="zh-CN" altLang="zh-CN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 lang="zh-CN" altLang="zh-CN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fld id="{F7624560-91CC-4CC9-9EC3-A9DE0D6E80C7}" type="slidenum">
              <a:rPr lang="zh-CN" altLang="zh-CN"/>
              <a:t>‹#›</a:t>
            </a:fld>
            <a:endParaRPr lang="zh-CN" altLang="zh-CN"/>
          </a:p>
        </p:txBody>
      </p:sp>
    </p:spTree>
    <p:extLst>
      <p:ext uri="{BB962C8B-B14F-4D97-AF65-F5344CB8AC3E}">
        <p14:creationId xmlns:p14="http://schemas.microsoft.com/office/powerpoint/2010/main" val="2555565385"/>
      </p:ext>
    </p:extLst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1_自定义版式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fld id="{760FBDFE-C587-4B4C-A407-44438C67B59E}" type="datetimeFigureOut">
              <a:rPr lang="zh-CN" altLang="en-US" smtClean="0"/>
              <a:t>2024/3/5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30155784"/>
      </p:ext>
    </p:extLst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2_自定义版式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fld id="{760FBDFE-C587-4B4C-A407-44438C67B59E}" type="datetimeFigureOut">
              <a:rPr lang="zh-CN" altLang="en-US" smtClean="0"/>
              <a:t>2024/3/5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653354144"/>
      </p:ext>
    </p:extLst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3_自定义版式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fld id="{760FBDFE-C587-4B4C-A407-44438C67B59E}" type="datetimeFigureOut">
              <a:rPr lang="zh-CN" altLang="en-US" smtClean="0"/>
              <a:t>2024/3/5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606795066"/>
      </p:ext>
    </p:extLst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4_自定义版式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fld id="{760FBDFE-C587-4B4C-A407-44438C67B59E}" type="datetimeFigureOut">
              <a:rPr lang="zh-CN" altLang="en-US" smtClean="0"/>
              <a:t>2024/3/5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96452789"/>
      </p:ext>
    </p:extLst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5_自定义版式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fld id="{760FBDFE-C587-4B4C-A407-44438C67B59E}" type="datetimeFigureOut">
              <a:rPr lang="zh-CN" altLang="en-US" smtClean="0"/>
              <a:t>2024/3/5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845469509"/>
      </p:ext>
    </p:extLst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6_自定义版式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fld id="{760FBDFE-C587-4B4C-A407-44438C67B59E}" type="datetimeFigureOut">
              <a:rPr lang="zh-CN" altLang="en-US" smtClean="0"/>
              <a:t>2024/3/5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640301990"/>
      </p:ext>
    </p:extLst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7_自定义版式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fld id="{760FBDFE-C587-4B4C-A407-44438C67B59E}" type="datetimeFigureOut">
              <a:rPr lang="zh-CN" altLang="en-US" smtClean="0"/>
              <a:t>2024/3/5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099028502"/>
      </p:ext>
    </p:extLst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matchingName="Title slide" type="title">
  <p:cSld name="Title slide">
    <p:spTree>
      <p:nvGrpSpPr>
        <p:cNvPr id="1" name="Shape 8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9" name="Google Shape;9;p2"/>
          <p:cNvSpPr/>
          <p:nvPr>
            <p:custDataLst>
              <p:tags r:id="rId2"/>
            </p:custDataLst>
          </p:nvPr>
        </p:nvSpPr>
        <p:spPr>
          <a:xfrm rot="10800000" flipH="1">
            <a:off x="0" y="4881"/>
            <a:ext cx="9144012" cy="5138620"/>
          </a:xfrm>
          <a:custGeom>
            <a:rect l="l" t="t" r="r" b="b"/>
            <a:pathLst>
              <a:path w="285060" h="132601" extrusionOk="0">
                <a:moveTo>
                  <a:pt x="262057" y="10835"/>
                </a:moveTo>
                <a:cubicBezTo>
                  <a:pt x="223326" y="19967"/>
                  <a:pt x="179308" y="1"/>
                  <a:pt x="144125" y="20908"/>
                </a:cubicBezTo>
                <a:cubicBezTo>
                  <a:pt x="111824" y="40101"/>
                  <a:pt x="119563" y="59127"/>
                  <a:pt x="47471" y="62175"/>
                </a:cubicBezTo>
                <a:cubicBezTo>
                  <a:pt x="31635" y="62842"/>
                  <a:pt x="13764" y="69259"/>
                  <a:pt x="0" y="78891"/>
                </a:cubicBezTo>
                <a:lnTo>
                  <a:pt x="0" y="132600"/>
                </a:lnTo>
                <a:lnTo>
                  <a:pt x="285060" y="132600"/>
                </a:lnTo>
                <a:lnTo>
                  <a:pt x="285060" y="2275"/>
                </a:lnTo>
                <a:cubicBezTo>
                  <a:pt x="278392" y="5847"/>
                  <a:pt x="270737" y="8787"/>
                  <a:pt x="262057" y="10835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10" name="Google Shape;10;p2"/>
          <p:cNvSpPr/>
          <p:nvPr>
            <p:custDataLst>
              <p:tags r:id="rId3"/>
            </p:custDataLst>
          </p:nvPr>
        </p:nvSpPr>
        <p:spPr>
          <a:xfrm rot="10800000" flipH="1">
            <a:off x="0" y="-22763"/>
            <a:ext cx="9144012" cy="4781592"/>
          </a:xfrm>
          <a:custGeom>
            <a:rect l="l" t="t" r="r" b="b"/>
            <a:pathLst>
              <a:path w="285060" h="132601" extrusionOk="0">
                <a:moveTo>
                  <a:pt x="262057" y="10835"/>
                </a:moveTo>
                <a:cubicBezTo>
                  <a:pt x="223326" y="19967"/>
                  <a:pt x="179308" y="1"/>
                  <a:pt x="144125" y="20908"/>
                </a:cubicBezTo>
                <a:cubicBezTo>
                  <a:pt x="111824" y="40101"/>
                  <a:pt x="119563" y="59127"/>
                  <a:pt x="47471" y="62175"/>
                </a:cubicBezTo>
                <a:cubicBezTo>
                  <a:pt x="31635" y="62842"/>
                  <a:pt x="13764" y="69259"/>
                  <a:pt x="0" y="78891"/>
                </a:cubicBezTo>
                <a:lnTo>
                  <a:pt x="0" y="132600"/>
                </a:lnTo>
                <a:lnTo>
                  <a:pt x="285060" y="132600"/>
                </a:lnTo>
                <a:lnTo>
                  <a:pt x="285060" y="2275"/>
                </a:lnTo>
                <a:cubicBezTo>
                  <a:pt x="278392" y="5847"/>
                  <a:pt x="270737" y="8787"/>
                  <a:pt x="262057" y="10835"/>
                </a:cubicBezTo>
                <a:close/>
              </a:path>
            </a:pathLst>
          </a:custGeom>
          <a:solidFill>
            <a:srgbClr val="E5F1FF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11" name="Google Shape;11;p2"/>
          <p:cNvSpPr txBox="1">
            <a:spLocks noGrp="1"/>
          </p:cNvSpPr>
          <p:nvPr>
            <p:ph type="ctrTitle"/>
            <p:custDataLst>
              <p:tags r:id="rId4"/>
            </p:custDataLst>
          </p:nvPr>
        </p:nvSpPr>
        <p:spPr>
          <a:xfrm>
            <a:off x="720303" y="1078000"/>
            <a:ext cx="4086900" cy="20526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>
              <a:lnSpc>
                <a:spcPct val="80000"/>
              </a:lnSpc>
              <a:spcBef>
                <a:spcPct val="0"/>
              </a:spcBef>
              <a:spcAft>
                <a:spcPct val="0"/>
              </a:spcAft>
              <a:buSzPts val="5200"/>
              <a:buNone/>
              <a:defRPr sz="4800" b="1">
                <a:solidFill>
                  <a:schemeClr val="lt2"/>
                </a:solidFill>
                <a:latin typeface="Manjari"/>
                <a:ea typeface="Manjari"/>
                <a:cs typeface="Manjari"/>
                <a:sym typeface="Manjari"/>
              </a:defRPr>
            </a:lvl1pPr>
            <a:lvl2pPr lvl="1" algn="ctr">
              <a:spcBef>
                <a:spcPct val="0"/>
              </a:spcBef>
              <a:spcAft>
                <a:spcPct val="0"/>
              </a:spcAft>
              <a:buSzPts val="5200"/>
              <a:buNone/>
              <a:defRPr sz="5200"/>
            </a:lvl2pPr>
            <a:lvl3pPr lvl="2" algn="ctr">
              <a:spcBef>
                <a:spcPct val="0"/>
              </a:spcBef>
              <a:spcAft>
                <a:spcPct val="0"/>
              </a:spcAft>
              <a:buSzPts val="5200"/>
              <a:buNone/>
              <a:defRPr sz="5200"/>
            </a:lvl3pPr>
            <a:lvl4pPr lvl="3" algn="ctr">
              <a:spcBef>
                <a:spcPct val="0"/>
              </a:spcBef>
              <a:spcAft>
                <a:spcPct val="0"/>
              </a:spcAft>
              <a:buSzPts val="5200"/>
              <a:buNone/>
              <a:defRPr sz="5200"/>
            </a:lvl4pPr>
            <a:lvl5pPr lvl="4" algn="ctr">
              <a:spcBef>
                <a:spcPct val="0"/>
              </a:spcBef>
              <a:spcAft>
                <a:spcPct val="0"/>
              </a:spcAft>
              <a:buSzPts val="5200"/>
              <a:buNone/>
              <a:defRPr sz="5200"/>
            </a:lvl5pPr>
            <a:lvl6pPr lvl="5" algn="ctr">
              <a:spcBef>
                <a:spcPct val="0"/>
              </a:spcBef>
              <a:spcAft>
                <a:spcPct val="0"/>
              </a:spcAft>
              <a:buSzPts val="5200"/>
              <a:buNone/>
              <a:defRPr sz="5200"/>
            </a:lvl6pPr>
            <a:lvl7pPr lvl="6" algn="ctr">
              <a:spcBef>
                <a:spcPct val="0"/>
              </a:spcBef>
              <a:spcAft>
                <a:spcPct val="0"/>
              </a:spcAft>
              <a:buSzPts val="5200"/>
              <a:buNone/>
              <a:defRPr sz="5200"/>
            </a:lvl7pPr>
            <a:lvl8pPr lvl="7" algn="ctr">
              <a:spcBef>
                <a:spcPct val="0"/>
              </a:spcBef>
              <a:spcAft>
                <a:spcPct val="0"/>
              </a:spcAft>
              <a:buSzPts val="5200"/>
              <a:buNone/>
              <a:defRPr sz="5200"/>
            </a:lvl8pPr>
            <a:lvl9pPr lvl="8" algn="ctr">
              <a:spcBef>
                <a:spcPct val="0"/>
              </a:spcBef>
              <a:spcAft>
                <a:spcPct val="0"/>
              </a:spcAft>
              <a:buSzPts val="5200"/>
              <a:buNone/>
              <a:defRPr sz="5200"/>
            </a:lvl9pPr>
          </a:lstStyle>
          <a:p>
            <a:endParaRPr/>
          </a:p>
        </p:txBody>
      </p:sp>
      <p:sp>
        <p:nvSpPr>
          <p:cNvPr id="12" name="Google Shape;12;p2"/>
          <p:cNvSpPr txBox="1">
            <a:spLocks noGrp="1"/>
          </p:cNvSpPr>
          <p:nvPr>
            <p:ph type="subTitle" idx="1"/>
            <p:custDataLst>
              <p:tags r:id="rId5"/>
            </p:custDataLst>
          </p:nvPr>
        </p:nvSpPr>
        <p:spPr>
          <a:xfrm>
            <a:off x="720300" y="3167550"/>
            <a:ext cx="4086900" cy="792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Pts val="2800"/>
              <a:buNone/>
              <a:defRPr sz="1400">
                <a:solidFill>
                  <a:srgbClr val="434343"/>
                </a:solidFill>
              </a:defRPr>
            </a:lvl1pPr>
            <a:lvl2pPr lvl="1" algn="ct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Pts val="2800"/>
              <a:buNone/>
              <a:defRPr sz="2800"/>
            </a:lvl2pPr>
            <a:lvl3pPr lvl="2" algn="ct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Pts val="2800"/>
              <a:buNone/>
              <a:defRPr sz="2800"/>
            </a:lvl3pPr>
            <a:lvl4pPr lvl="3" algn="ct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Pts val="2800"/>
              <a:buNone/>
              <a:defRPr sz="2800"/>
            </a:lvl4pPr>
            <a:lvl5pPr lvl="4" algn="ct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Pts val="2800"/>
              <a:buNone/>
              <a:defRPr sz="2800"/>
            </a:lvl5pPr>
            <a:lvl6pPr lvl="5" algn="ct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Pts val="2800"/>
              <a:buNone/>
              <a:defRPr sz="2800"/>
            </a:lvl6pPr>
            <a:lvl7pPr lvl="6" algn="ct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Pts val="2800"/>
              <a:buNone/>
              <a:defRPr sz="2800"/>
            </a:lvl7pPr>
            <a:lvl8pPr lvl="7" algn="ct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Pts val="2800"/>
              <a:buNone/>
              <a:defRPr sz="2800"/>
            </a:lvl8pPr>
            <a:lvl9pPr lvl="8" algn="ct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Pts val="2800"/>
              <a:buNone/>
              <a:defRPr sz="2800"/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3044053492"/>
      </p:ext>
    </p:extLst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matchingName="Main point">
  <p:cSld name="Main point">
    <p:spTree>
      <p:nvGrpSpPr>
        <p:cNvPr id="1" name="Shape 37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38" name="Google Shape;38;p8"/>
          <p:cNvSpPr/>
          <p:nvPr>
            <p:custDataLst>
              <p:tags r:id="rId2"/>
            </p:custDataLst>
          </p:nvPr>
        </p:nvSpPr>
        <p:spPr>
          <a:xfrm>
            <a:off x="0" y="857842"/>
            <a:ext cx="9144012" cy="4253509"/>
          </a:xfrm>
          <a:custGeom>
            <a:rect l="l" t="t" r="r" b="b"/>
            <a:pathLst>
              <a:path w="285060" h="132601" extrusionOk="0">
                <a:moveTo>
                  <a:pt x="262057" y="10835"/>
                </a:moveTo>
                <a:cubicBezTo>
                  <a:pt x="223326" y="19967"/>
                  <a:pt x="179308" y="1"/>
                  <a:pt x="144125" y="20908"/>
                </a:cubicBezTo>
                <a:cubicBezTo>
                  <a:pt x="111824" y="40101"/>
                  <a:pt x="119563" y="59127"/>
                  <a:pt x="47471" y="62175"/>
                </a:cubicBezTo>
                <a:cubicBezTo>
                  <a:pt x="31635" y="62842"/>
                  <a:pt x="13764" y="69259"/>
                  <a:pt x="0" y="78891"/>
                </a:cubicBezTo>
                <a:lnTo>
                  <a:pt x="0" y="132600"/>
                </a:lnTo>
                <a:lnTo>
                  <a:pt x="285060" y="132600"/>
                </a:lnTo>
                <a:lnTo>
                  <a:pt x="285060" y="2275"/>
                </a:lnTo>
                <a:cubicBezTo>
                  <a:pt x="278392" y="5847"/>
                  <a:pt x="270737" y="8787"/>
                  <a:pt x="262057" y="10835"/>
                </a:cubicBezTo>
                <a:close/>
              </a:path>
            </a:pathLst>
          </a:custGeom>
          <a:solidFill>
            <a:srgbClr val="E5F1FF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39" name="Google Shape;39;p8"/>
          <p:cNvSpPr/>
          <p:nvPr>
            <p:custDataLst>
              <p:tags r:id="rId3"/>
            </p:custDataLst>
          </p:nvPr>
        </p:nvSpPr>
        <p:spPr>
          <a:xfrm>
            <a:off x="0" y="1176247"/>
            <a:ext cx="9144012" cy="3957808"/>
          </a:xfrm>
          <a:custGeom>
            <a:rect l="l" t="t" r="r" b="b"/>
            <a:pathLst>
              <a:path w="285060" h="132601" extrusionOk="0">
                <a:moveTo>
                  <a:pt x="262057" y="10835"/>
                </a:moveTo>
                <a:cubicBezTo>
                  <a:pt x="223326" y="19967"/>
                  <a:pt x="179308" y="1"/>
                  <a:pt x="144125" y="20908"/>
                </a:cubicBezTo>
                <a:cubicBezTo>
                  <a:pt x="111824" y="40101"/>
                  <a:pt x="119563" y="59127"/>
                  <a:pt x="47471" y="62175"/>
                </a:cubicBezTo>
                <a:cubicBezTo>
                  <a:pt x="31635" y="62842"/>
                  <a:pt x="13764" y="69259"/>
                  <a:pt x="0" y="78891"/>
                </a:cubicBezTo>
                <a:lnTo>
                  <a:pt x="0" y="132600"/>
                </a:lnTo>
                <a:lnTo>
                  <a:pt x="285060" y="132600"/>
                </a:lnTo>
                <a:lnTo>
                  <a:pt x="285060" y="2275"/>
                </a:lnTo>
                <a:cubicBezTo>
                  <a:pt x="278392" y="5847"/>
                  <a:pt x="270737" y="8787"/>
                  <a:pt x="262057" y="10835"/>
                </a:cubicBezTo>
                <a:close/>
              </a:path>
            </a:pathLst>
          </a:custGeom>
          <a:solidFill>
            <a:srgbClr val="DCEBFC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40" name="Google Shape;40;p8"/>
          <p:cNvSpPr txBox="1"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720300" y="1418000"/>
            <a:ext cx="4086900" cy="992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spcBef>
                <a:spcPct val="0"/>
              </a:spcBef>
              <a:spcAft>
                <a:spcPct val="0"/>
              </a:spcAft>
              <a:buSzPts val="4800"/>
              <a:buNone/>
              <a:defRPr sz="8100">
                <a:solidFill>
                  <a:schemeClr val="lt2"/>
                </a:solidFill>
              </a:defRPr>
            </a:lvl1pPr>
            <a:lvl2pPr lvl="1">
              <a:spcBef>
                <a:spcPct val="0"/>
              </a:spcBef>
              <a:spcAft>
                <a:spcPct val="0"/>
              </a:spcAft>
              <a:buSzPts val="4800"/>
              <a:buNone/>
              <a:defRPr sz="4800"/>
            </a:lvl2pPr>
            <a:lvl3pPr lvl="2">
              <a:spcBef>
                <a:spcPct val="0"/>
              </a:spcBef>
              <a:spcAft>
                <a:spcPct val="0"/>
              </a:spcAft>
              <a:buSzPts val="4800"/>
              <a:buNone/>
              <a:defRPr sz="4800"/>
            </a:lvl3pPr>
            <a:lvl4pPr lvl="3">
              <a:spcBef>
                <a:spcPct val="0"/>
              </a:spcBef>
              <a:spcAft>
                <a:spcPct val="0"/>
              </a:spcAft>
              <a:buSzPts val="4800"/>
              <a:buNone/>
              <a:defRPr sz="4800"/>
            </a:lvl4pPr>
            <a:lvl5pPr lvl="4">
              <a:spcBef>
                <a:spcPct val="0"/>
              </a:spcBef>
              <a:spcAft>
                <a:spcPct val="0"/>
              </a:spcAft>
              <a:buSzPts val="4800"/>
              <a:buNone/>
              <a:defRPr sz="4800"/>
            </a:lvl5pPr>
            <a:lvl6pPr lvl="5">
              <a:spcBef>
                <a:spcPct val="0"/>
              </a:spcBef>
              <a:spcAft>
                <a:spcPct val="0"/>
              </a:spcAft>
              <a:buSzPts val="4800"/>
              <a:buNone/>
              <a:defRPr sz="4800"/>
            </a:lvl6pPr>
            <a:lvl7pPr lvl="6">
              <a:spcBef>
                <a:spcPct val="0"/>
              </a:spcBef>
              <a:spcAft>
                <a:spcPct val="0"/>
              </a:spcAft>
              <a:buSzPts val="4800"/>
              <a:buNone/>
              <a:defRPr sz="4800"/>
            </a:lvl7pPr>
            <a:lvl8pPr lvl="7">
              <a:spcBef>
                <a:spcPct val="0"/>
              </a:spcBef>
              <a:spcAft>
                <a:spcPct val="0"/>
              </a:spcAft>
              <a:buSzPts val="4800"/>
              <a:buNone/>
              <a:defRPr sz="4800"/>
            </a:lvl8pPr>
            <a:lvl9pPr lvl="8">
              <a:spcBef>
                <a:spcPct val="0"/>
              </a:spcBef>
              <a:spcAft>
                <a:spcPct val="0"/>
              </a:spcAft>
              <a:buSzPts val="4800"/>
              <a:buNone/>
              <a:defRPr sz="4800"/>
            </a:lvl9pPr>
          </a:lstStyle>
          <a:p>
            <a:endParaRPr/>
          </a:p>
        </p:txBody>
      </p:sp>
      <p:sp>
        <p:nvSpPr>
          <p:cNvPr id="41" name="Google Shape;41;p8"/>
          <p:cNvSpPr txBox="1">
            <a:spLocks noGrp="1"/>
          </p:cNvSpPr>
          <p:nvPr>
            <p:ph type="subTitle" idx="1"/>
            <p:custDataLst>
              <p:tags r:id="rId5"/>
            </p:custDataLst>
          </p:nvPr>
        </p:nvSpPr>
        <p:spPr>
          <a:xfrm>
            <a:off x="720300" y="2462895"/>
            <a:ext cx="4086900" cy="792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chemeClr val="dk1"/>
              </a:buClr>
              <a:buSzPts val="2800"/>
              <a:buNone/>
              <a:defRPr sz="1400"/>
            </a:lvl1pPr>
            <a:lvl2pPr lvl="1" algn="ctr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2pPr>
            <a:lvl3pPr lvl="2" algn="ctr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3pPr>
            <a:lvl4pPr lvl="3" algn="ctr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4pPr>
            <a:lvl5pPr lvl="4" algn="ctr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5pPr>
            <a:lvl6pPr lvl="5" algn="ctr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6pPr>
            <a:lvl7pPr lvl="6" algn="ctr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7pPr>
            <a:lvl8pPr lvl="7" algn="ctr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8pPr>
            <a:lvl9pPr lvl="8" algn="ctr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690040786"/>
      </p:ext>
    </p:extLst>
  </p:cSld>
  <p:clrMapOvr>
    <a:masterClrMapping/>
  </p:clrMapOvr>
  <p:transition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matchingName="Section title and description">
  <p:cSld name="Section title and description">
    <p:spTree>
      <p:nvGrpSpPr>
        <p:cNvPr id="1" name="Shape 42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43" name="Google Shape;43;p9"/>
          <p:cNvSpPr/>
          <p:nvPr>
            <p:custDataLst>
              <p:tags r:id="rId2"/>
            </p:custDataLst>
          </p:nvPr>
        </p:nvSpPr>
        <p:spPr>
          <a:xfrm rot="10800000" flipH="1">
            <a:off x="0" y="4881"/>
            <a:ext cx="9144012" cy="5138620"/>
          </a:xfrm>
          <a:custGeom>
            <a:rect l="l" t="t" r="r" b="b"/>
            <a:pathLst>
              <a:path w="285060" h="132601" extrusionOk="0">
                <a:moveTo>
                  <a:pt x="262057" y="10835"/>
                </a:moveTo>
                <a:cubicBezTo>
                  <a:pt x="223326" y="19967"/>
                  <a:pt x="179308" y="1"/>
                  <a:pt x="144125" y="20908"/>
                </a:cubicBezTo>
                <a:cubicBezTo>
                  <a:pt x="111824" y="40101"/>
                  <a:pt x="119563" y="59127"/>
                  <a:pt x="47471" y="62175"/>
                </a:cubicBezTo>
                <a:cubicBezTo>
                  <a:pt x="31635" y="62842"/>
                  <a:pt x="13764" y="69259"/>
                  <a:pt x="0" y="78891"/>
                </a:cubicBezTo>
                <a:lnTo>
                  <a:pt x="0" y="132600"/>
                </a:lnTo>
                <a:lnTo>
                  <a:pt x="285060" y="132600"/>
                </a:lnTo>
                <a:lnTo>
                  <a:pt x="285060" y="2275"/>
                </a:lnTo>
                <a:cubicBezTo>
                  <a:pt x="278392" y="5847"/>
                  <a:pt x="270737" y="8787"/>
                  <a:pt x="262057" y="10835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44" name="Google Shape;44;p9"/>
          <p:cNvSpPr/>
          <p:nvPr>
            <p:custDataLst>
              <p:tags r:id="rId3"/>
            </p:custDataLst>
          </p:nvPr>
        </p:nvSpPr>
        <p:spPr>
          <a:xfrm rot="10800000" flipH="1">
            <a:off x="0" y="-22763"/>
            <a:ext cx="9144012" cy="4781592"/>
          </a:xfrm>
          <a:custGeom>
            <a:rect l="l" t="t" r="r" b="b"/>
            <a:pathLst>
              <a:path w="285060" h="132601" extrusionOk="0">
                <a:moveTo>
                  <a:pt x="262057" y="10835"/>
                </a:moveTo>
                <a:cubicBezTo>
                  <a:pt x="223326" y="19967"/>
                  <a:pt x="179308" y="1"/>
                  <a:pt x="144125" y="20908"/>
                </a:cubicBezTo>
                <a:cubicBezTo>
                  <a:pt x="111824" y="40101"/>
                  <a:pt x="119563" y="59127"/>
                  <a:pt x="47471" y="62175"/>
                </a:cubicBezTo>
                <a:cubicBezTo>
                  <a:pt x="31635" y="62842"/>
                  <a:pt x="13764" y="69259"/>
                  <a:pt x="0" y="78891"/>
                </a:cubicBezTo>
                <a:lnTo>
                  <a:pt x="0" y="132600"/>
                </a:lnTo>
                <a:lnTo>
                  <a:pt x="285060" y="132600"/>
                </a:lnTo>
                <a:lnTo>
                  <a:pt x="285060" y="2275"/>
                </a:lnTo>
                <a:cubicBezTo>
                  <a:pt x="278392" y="5847"/>
                  <a:pt x="270737" y="8787"/>
                  <a:pt x="262057" y="10835"/>
                </a:cubicBezTo>
                <a:close/>
              </a:path>
            </a:pathLst>
          </a:custGeom>
          <a:solidFill>
            <a:srgbClr val="E5F1FF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45" name="Google Shape;45;p9"/>
          <p:cNvSpPr txBox="1"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721366" y="2183100"/>
            <a:ext cx="3422700" cy="7773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ct val="0"/>
              </a:spcBef>
              <a:spcAft>
                <a:spcPct val="0"/>
              </a:spcAft>
              <a:buSzPts val="3600"/>
              <a:buChar char="-"/>
              <a:defRPr sz="5200">
                <a:solidFill>
                  <a:schemeClr val="lt2"/>
                </a:solidFill>
              </a:defRPr>
            </a:lvl1pPr>
            <a:lvl2pPr lvl="1" algn="ctr" rtl="0">
              <a:spcBef>
                <a:spcPct val="0"/>
              </a:spcBef>
              <a:spcAft>
                <a:spcPct val="0"/>
              </a:spcAft>
              <a:buSzPts val="3600"/>
              <a:buChar char="-"/>
              <a:defRPr sz="3600"/>
            </a:lvl2pPr>
            <a:lvl3pPr lvl="2" algn="ctr" rtl="0">
              <a:spcBef>
                <a:spcPct val="0"/>
              </a:spcBef>
              <a:spcAft>
                <a:spcPct val="0"/>
              </a:spcAft>
              <a:buSzPts val="3600"/>
              <a:buChar char="-"/>
              <a:defRPr sz="3600"/>
            </a:lvl3pPr>
            <a:lvl4pPr lvl="3" algn="ctr" rtl="0">
              <a:spcBef>
                <a:spcPct val="0"/>
              </a:spcBef>
              <a:spcAft>
                <a:spcPct val="0"/>
              </a:spcAft>
              <a:buSzPts val="3600"/>
              <a:buChar char="-"/>
              <a:defRPr sz="3600"/>
            </a:lvl4pPr>
            <a:lvl5pPr lvl="4" algn="ctr" rtl="0">
              <a:spcBef>
                <a:spcPct val="0"/>
              </a:spcBef>
              <a:spcAft>
                <a:spcPct val="0"/>
              </a:spcAft>
              <a:buSzPts val="3600"/>
              <a:buChar char="-"/>
              <a:defRPr sz="3600"/>
            </a:lvl5pPr>
            <a:lvl6pPr lvl="5" algn="ctr" rtl="0">
              <a:spcBef>
                <a:spcPct val="0"/>
              </a:spcBef>
              <a:spcAft>
                <a:spcPct val="0"/>
              </a:spcAft>
              <a:buSzPts val="3600"/>
              <a:buChar char="-"/>
              <a:defRPr sz="3600"/>
            </a:lvl6pPr>
            <a:lvl7pPr lvl="6" algn="ctr" rtl="0">
              <a:spcBef>
                <a:spcPct val="0"/>
              </a:spcBef>
              <a:spcAft>
                <a:spcPct val="0"/>
              </a:spcAft>
              <a:buSzPts val="3600"/>
              <a:buChar char="-"/>
              <a:defRPr sz="3600"/>
            </a:lvl7pPr>
            <a:lvl8pPr lvl="7" algn="ctr" rtl="0">
              <a:spcBef>
                <a:spcPct val="0"/>
              </a:spcBef>
              <a:spcAft>
                <a:spcPct val="0"/>
              </a:spcAft>
              <a:buSzPts val="3600"/>
              <a:buChar char="-"/>
              <a:defRPr sz="3600"/>
            </a:lvl8pPr>
            <a:lvl9pPr lvl="8" algn="ctr" rtl="0">
              <a:spcBef>
                <a:spcPct val="0"/>
              </a:spcBef>
              <a:spcAft>
                <a:spcPct val="0"/>
              </a:spcAft>
              <a:buSzPts val="3600"/>
              <a:buChar char="-"/>
              <a:defRPr sz="3600"/>
            </a:lvl9pPr>
          </a:lstStyle>
          <a:p>
            <a:endParaRPr/>
          </a:p>
        </p:txBody>
      </p:sp>
      <p:sp>
        <p:nvSpPr>
          <p:cNvPr id="46" name="Google Shape;46;p9"/>
          <p:cNvSpPr txBox="1">
            <a:spLocks noGrp="1"/>
          </p:cNvSpPr>
          <p:nvPr>
            <p:ph type="subTitle" idx="1"/>
            <p:custDataLst>
              <p:tags r:id="rId5"/>
            </p:custDataLst>
          </p:nvPr>
        </p:nvSpPr>
        <p:spPr>
          <a:xfrm>
            <a:off x="1184416" y="3112350"/>
            <a:ext cx="2496600" cy="7773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chemeClr val="dk1"/>
              </a:buClr>
              <a:buSzPts val="2800"/>
              <a:buNone/>
              <a:defRPr sz="1400"/>
            </a:lvl1pPr>
            <a:lvl2pPr lvl="1" algn="ctr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2pPr>
            <a:lvl3pPr lvl="2" algn="ctr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3pPr>
            <a:lvl4pPr lvl="3" algn="ctr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4pPr>
            <a:lvl5pPr lvl="4" algn="ctr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5pPr>
            <a:lvl6pPr lvl="5" algn="ctr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6pPr>
            <a:lvl7pPr lvl="6" algn="ctr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7pPr>
            <a:lvl8pPr lvl="7" algn="ctr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8pPr>
            <a:lvl9pPr lvl="8" algn="ctr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47" name="Google Shape;47;p9"/>
          <p:cNvSpPr txBox="1">
            <a:spLocks noGrp="1"/>
          </p:cNvSpPr>
          <p:nvPr>
            <p:ph type="title" idx="2" hasCustomPrompt="1"/>
            <p:custDataLst>
              <p:tags r:id="rId6"/>
            </p:custDataLst>
          </p:nvPr>
        </p:nvSpPr>
        <p:spPr>
          <a:xfrm>
            <a:off x="721366" y="1253850"/>
            <a:ext cx="3422700" cy="7773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ct val="0"/>
              </a:spcBef>
              <a:spcAft>
                <a:spcPct val="0"/>
              </a:spcAft>
              <a:buSzPts val="2800"/>
              <a:buNone/>
              <a:defRPr sz="5700">
                <a:solidFill>
                  <a:schemeClr val="lt2"/>
                </a:solidFill>
              </a:defRPr>
            </a:lvl1pPr>
            <a:lvl2pPr lvl="1" algn="ctr" rtl="0">
              <a:spcBef>
                <a:spcPct val="0"/>
              </a:spcBef>
              <a:spcAft>
                <a:spcPct val="0"/>
              </a:spcAft>
              <a:buSzPts val="12000"/>
              <a:buNone/>
              <a:defRPr sz="12000"/>
            </a:lvl2pPr>
            <a:lvl3pPr lvl="2" algn="ctr" rtl="0">
              <a:spcBef>
                <a:spcPct val="0"/>
              </a:spcBef>
              <a:spcAft>
                <a:spcPct val="0"/>
              </a:spcAft>
              <a:buSzPts val="12000"/>
              <a:buNone/>
              <a:defRPr sz="12000"/>
            </a:lvl3pPr>
            <a:lvl4pPr lvl="3" algn="ctr" rtl="0">
              <a:spcBef>
                <a:spcPct val="0"/>
              </a:spcBef>
              <a:spcAft>
                <a:spcPct val="0"/>
              </a:spcAft>
              <a:buSzPts val="12000"/>
              <a:buNone/>
              <a:defRPr sz="12000"/>
            </a:lvl4pPr>
            <a:lvl5pPr lvl="4" algn="ctr" rtl="0">
              <a:spcBef>
                <a:spcPct val="0"/>
              </a:spcBef>
              <a:spcAft>
                <a:spcPct val="0"/>
              </a:spcAft>
              <a:buSzPts val="12000"/>
              <a:buNone/>
              <a:defRPr sz="12000"/>
            </a:lvl5pPr>
            <a:lvl6pPr lvl="5" algn="ctr" rtl="0">
              <a:spcBef>
                <a:spcPct val="0"/>
              </a:spcBef>
              <a:spcAft>
                <a:spcPct val="0"/>
              </a:spcAft>
              <a:buSzPts val="12000"/>
              <a:buNone/>
              <a:defRPr sz="12000"/>
            </a:lvl6pPr>
            <a:lvl7pPr lvl="6" algn="ctr" rtl="0">
              <a:spcBef>
                <a:spcPct val="0"/>
              </a:spcBef>
              <a:spcAft>
                <a:spcPct val="0"/>
              </a:spcAft>
              <a:buSzPts val="12000"/>
              <a:buNone/>
              <a:defRPr sz="12000"/>
            </a:lvl7pPr>
            <a:lvl8pPr lvl="7" algn="ctr" rtl="0">
              <a:spcBef>
                <a:spcPct val="0"/>
              </a:spcBef>
              <a:spcAft>
                <a:spcPct val="0"/>
              </a:spcAft>
              <a:buSzPts val="12000"/>
              <a:buNone/>
              <a:defRPr sz="12000"/>
            </a:lvl8pPr>
            <a:lvl9pPr lvl="8" algn="ctr" rtl="0">
              <a:spcBef>
                <a:spcPct val="0"/>
              </a:spcBef>
              <a:spcAft>
                <a:spcPct val="0"/>
              </a:spcAft>
              <a:buSzPts val="12000"/>
              <a:buNone/>
              <a:defRPr sz="12000"/>
            </a:lvl9pPr>
          </a:lstStyle>
          <a:p>
            <a:r>
              <a:t>xx%</a:t>
            </a:r>
          </a:p>
        </p:txBody>
      </p:sp>
    </p:spTree>
    <p:extLst>
      <p:ext uri="{BB962C8B-B14F-4D97-AF65-F5344CB8AC3E}">
        <p14:creationId xmlns:p14="http://schemas.microsoft.com/office/powerpoint/2010/main" val="2995466291"/>
      </p:ext>
    </p:extLst>
  </p:cSld>
  <p:clrMapOvr>
    <a:masterClrMapping/>
  </p:clrMapOvr>
  <p:transition/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matchingName="Caption">
  <p:cSld name="Caption">
    <p:spTree>
      <p:nvGrpSpPr>
        <p:cNvPr id="1" name="Shape 48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49" name="Google Shape;49;p10"/>
          <p:cNvSpPr txBox="1"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4747225" y="2962625"/>
            <a:ext cx="2855400" cy="531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ct val="0"/>
              </a:spcBef>
              <a:spcAft>
                <a:spcPct val="0"/>
              </a:spcAft>
              <a:buSzPts val="3600"/>
              <a:buChar char="-"/>
              <a:defRPr sz="1800">
                <a:solidFill>
                  <a:schemeClr val="lt2"/>
                </a:solidFill>
              </a:defRPr>
            </a:lvl1pPr>
            <a:lvl2pPr lvl="1" algn="ctr" rtl="0">
              <a:spcBef>
                <a:spcPct val="0"/>
              </a:spcBef>
              <a:spcAft>
                <a:spcPct val="0"/>
              </a:spcAft>
              <a:buSzPts val="3600"/>
              <a:buChar char="-"/>
              <a:defRPr sz="3600"/>
            </a:lvl2pPr>
            <a:lvl3pPr lvl="2" algn="ctr" rtl="0">
              <a:spcBef>
                <a:spcPct val="0"/>
              </a:spcBef>
              <a:spcAft>
                <a:spcPct val="0"/>
              </a:spcAft>
              <a:buSzPts val="3600"/>
              <a:buChar char="-"/>
              <a:defRPr sz="3600"/>
            </a:lvl3pPr>
            <a:lvl4pPr lvl="3" algn="ctr" rtl="0">
              <a:spcBef>
                <a:spcPct val="0"/>
              </a:spcBef>
              <a:spcAft>
                <a:spcPct val="0"/>
              </a:spcAft>
              <a:buSzPts val="3600"/>
              <a:buChar char="-"/>
              <a:defRPr sz="3600"/>
            </a:lvl4pPr>
            <a:lvl5pPr lvl="4" algn="ctr" rtl="0">
              <a:spcBef>
                <a:spcPct val="0"/>
              </a:spcBef>
              <a:spcAft>
                <a:spcPct val="0"/>
              </a:spcAft>
              <a:buSzPts val="3600"/>
              <a:buChar char="-"/>
              <a:defRPr sz="3600"/>
            </a:lvl5pPr>
            <a:lvl6pPr lvl="5" algn="ctr" rtl="0">
              <a:spcBef>
                <a:spcPct val="0"/>
              </a:spcBef>
              <a:spcAft>
                <a:spcPct val="0"/>
              </a:spcAft>
              <a:buSzPts val="3600"/>
              <a:buChar char="-"/>
              <a:defRPr sz="3600"/>
            </a:lvl6pPr>
            <a:lvl7pPr lvl="6" algn="ctr" rtl="0">
              <a:spcBef>
                <a:spcPct val="0"/>
              </a:spcBef>
              <a:spcAft>
                <a:spcPct val="0"/>
              </a:spcAft>
              <a:buSzPts val="3600"/>
              <a:buChar char="-"/>
              <a:defRPr sz="3600"/>
            </a:lvl7pPr>
            <a:lvl8pPr lvl="7" algn="ctr" rtl="0">
              <a:spcBef>
                <a:spcPct val="0"/>
              </a:spcBef>
              <a:spcAft>
                <a:spcPct val="0"/>
              </a:spcAft>
              <a:buSzPts val="3600"/>
              <a:buChar char="-"/>
              <a:defRPr sz="3600"/>
            </a:lvl8pPr>
            <a:lvl9pPr lvl="8" algn="ctr" rtl="0">
              <a:spcBef>
                <a:spcPct val="0"/>
              </a:spcBef>
              <a:spcAft>
                <a:spcPct val="0"/>
              </a:spcAft>
              <a:buSzPts val="3600"/>
              <a:buChar char="-"/>
              <a:defRPr sz="3600"/>
            </a:lvl9pPr>
          </a:lstStyle>
          <a:p>
            <a:endParaRPr/>
          </a:p>
        </p:txBody>
      </p:sp>
      <p:sp>
        <p:nvSpPr>
          <p:cNvPr id="50" name="Google Shape;50;p10"/>
          <p:cNvSpPr txBox="1"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2280325" y="1583825"/>
            <a:ext cx="5322300" cy="1378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ct val="0"/>
              </a:spcBef>
              <a:spcAft>
                <a:spcPct val="0"/>
              </a:spcAft>
              <a:buClr>
                <a:schemeClr val="dk1"/>
              </a:buClr>
              <a:buSzPts val="2800"/>
              <a:buNone/>
              <a:defRPr sz="2200"/>
            </a:lvl1pPr>
            <a:lvl2pPr lvl="1" algn="ctr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2pPr>
            <a:lvl3pPr lvl="2" algn="ctr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3pPr>
            <a:lvl4pPr lvl="3" algn="ctr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4pPr>
            <a:lvl5pPr lvl="4" algn="ctr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5pPr>
            <a:lvl6pPr lvl="5" algn="ctr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6pPr>
            <a:lvl7pPr lvl="6" algn="ctr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7pPr>
            <a:lvl8pPr lvl="7" algn="ctr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8pPr>
            <a:lvl9pPr lvl="8" algn="ctr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770511086"/>
      </p:ext>
    </p:extLst>
  </p:cSld>
  <p:clrMapOvr>
    <a:masterClrMapping/>
  </p:clrMapOvr>
  <p:transition/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matchingName="Background 2">
  <p:cSld name="Background 2">
    <p:spTree>
      <p:nvGrpSpPr>
        <p:cNvPr id="1" name="Shape 193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194" name="Google Shape;194;p34"/>
          <p:cNvSpPr/>
          <p:nvPr>
            <p:custDataLst>
              <p:tags r:id="rId2"/>
            </p:custDataLst>
          </p:nvPr>
        </p:nvSpPr>
        <p:spPr>
          <a:xfrm rot="10800000" flipH="1">
            <a:off x="0" y="28394"/>
            <a:ext cx="9144012" cy="4347655"/>
          </a:xfrm>
          <a:custGeom>
            <a:rect l="l" t="t" r="r" b="b"/>
            <a:pathLst>
              <a:path w="285060" h="132601" extrusionOk="0">
                <a:moveTo>
                  <a:pt x="262057" y="10835"/>
                </a:moveTo>
                <a:cubicBezTo>
                  <a:pt x="223326" y="19967"/>
                  <a:pt x="179308" y="1"/>
                  <a:pt x="144125" y="20908"/>
                </a:cubicBezTo>
                <a:cubicBezTo>
                  <a:pt x="111824" y="40101"/>
                  <a:pt x="119563" y="59127"/>
                  <a:pt x="47471" y="62175"/>
                </a:cubicBezTo>
                <a:cubicBezTo>
                  <a:pt x="31635" y="62842"/>
                  <a:pt x="13764" y="69259"/>
                  <a:pt x="0" y="78891"/>
                </a:cubicBezTo>
                <a:lnTo>
                  <a:pt x="0" y="132600"/>
                </a:lnTo>
                <a:lnTo>
                  <a:pt x="285060" y="132600"/>
                </a:lnTo>
                <a:lnTo>
                  <a:pt x="285060" y="2275"/>
                </a:lnTo>
                <a:cubicBezTo>
                  <a:pt x="278392" y="5847"/>
                  <a:pt x="270737" y="8787"/>
                  <a:pt x="262057" y="10835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195" name="Google Shape;195;p34"/>
          <p:cNvSpPr/>
          <p:nvPr>
            <p:custDataLst>
              <p:tags r:id="rId3"/>
            </p:custDataLst>
          </p:nvPr>
        </p:nvSpPr>
        <p:spPr>
          <a:xfrm rot="10800000" flipH="1">
            <a:off x="0" y="4901"/>
            <a:ext cx="9144012" cy="4045657"/>
          </a:xfrm>
          <a:custGeom>
            <a:rect l="l" t="t" r="r" b="b"/>
            <a:pathLst>
              <a:path w="285060" h="132601" extrusionOk="0">
                <a:moveTo>
                  <a:pt x="262057" y="10835"/>
                </a:moveTo>
                <a:cubicBezTo>
                  <a:pt x="223326" y="19967"/>
                  <a:pt x="179308" y="1"/>
                  <a:pt x="144125" y="20908"/>
                </a:cubicBezTo>
                <a:cubicBezTo>
                  <a:pt x="111824" y="40101"/>
                  <a:pt x="119563" y="59127"/>
                  <a:pt x="47471" y="62175"/>
                </a:cubicBezTo>
                <a:cubicBezTo>
                  <a:pt x="31635" y="62842"/>
                  <a:pt x="13764" y="69259"/>
                  <a:pt x="0" y="78891"/>
                </a:cubicBezTo>
                <a:lnTo>
                  <a:pt x="0" y="132600"/>
                </a:lnTo>
                <a:lnTo>
                  <a:pt x="285060" y="132600"/>
                </a:lnTo>
                <a:lnTo>
                  <a:pt x="285060" y="2275"/>
                </a:lnTo>
                <a:cubicBezTo>
                  <a:pt x="278392" y="5847"/>
                  <a:pt x="270737" y="8787"/>
                  <a:pt x="262057" y="10835"/>
                </a:cubicBezTo>
                <a:close/>
              </a:path>
            </a:pathLst>
          </a:custGeom>
          <a:solidFill>
            <a:srgbClr val="E5F1FF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3371219699"/>
      </p:ext>
    </p:extLst>
  </p:cSld>
  <p:clrMapOvr>
    <a:masterClrMapping/>
  </p:clrMapOvr>
  <p:transition/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matchingName="Background 3">
  <p:cSld name="Background 3">
    <p:spTree>
      <p:nvGrpSpPr>
        <p:cNvPr id="1" name="Shape 196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197" name="Google Shape;197;p35"/>
          <p:cNvSpPr/>
          <p:nvPr>
            <p:custDataLst>
              <p:tags r:id="rId2"/>
            </p:custDataLst>
          </p:nvPr>
        </p:nvSpPr>
        <p:spPr>
          <a:xfrm flipH="1">
            <a:off x="0" y="772351"/>
            <a:ext cx="9144012" cy="4347655"/>
          </a:xfrm>
          <a:custGeom>
            <a:rect l="l" t="t" r="r" b="b"/>
            <a:pathLst>
              <a:path w="285060" h="132601" extrusionOk="0">
                <a:moveTo>
                  <a:pt x="262057" y="10835"/>
                </a:moveTo>
                <a:cubicBezTo>
                  <a:pt x="223326" y="19967"/>
                  <a:pt x="179308" y="1"/>
                  <a:pt x="144125" y="20908"/>
                </a:cubicBezTo>
                <a:cubicBezTo>
                  <a:pt x="111824" y="40101"/>
                  <a:pt x="119563" y="59127"/>
                  <a:pt x="47471" y="62175"/>
                </a:cubicBezTo>
                <a:cubicBezTo>
                  <a:pt x="31635" y="62842"/>
                  <a:pt x="13764" y="69259"/>
                  <a:pt x="0" y="78891"/>
                </a:cubicBezTo>
                <a:lnTo>
                  <a:pt x="0" y="132600"/>
                </a:lnTo>
                <a:lnTo>
                  <a:pt x="285060" y="132600"/>
                </a:lnTo>
                <a:lnTo>
                  <a:pt x="285060" y="2275"/>
                </a:lnTo>
                <a:cubicBezTo>
                  <a:pt x="278392" y="5847"/>
                  <a:pt x="270737" y="8787"/>
                  <a:pt x="262057" y="10835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198" name="Google Shape;198;p35"/>
          <p:cNvSpPr/>
          <p:nvPr>
            <p:custDataLst>
              <p:tags r:id="rId3"/>
            </p:custDataLst>
          </p:nvPr>
        </p:nvSpPr>
        <p:spPr>
          <a:xfrm flipH="1">
            <a:off x="0" y="1097843"/>
            <a:ext cx="9144012" cy="4045657"/>
          </a:xfrm>
          <a:custGeom>
            <a:rect l="l" t="t" r="r" b="b"/>
            <a:pathLst>
              <a:path w="285060" h="132601" extrusionOk="0">
                <a:moveTo>
                  <a:pt x="262057" y="10835"/>
                </a:moveTo>
                <a:cubicBezTo>
                  <a:pt x="223326" y="19967"/>
                  <a:pt x="179308" y="1"/>
                  <a:pt x="144125" y="20908"/>
                </a:cubicBezTo>
                <a:cubicBezTo>
                  <a:pt x="111824" y="40101"/>
                  <a:pt x="119563" y="59127"/>
                  <a:pt x="47471" y="62175"/>
                </a:cubicBezTo>
                <a:cubicBezTo>
                  <a:pt x="31635" y="62842"/>
                  <a:pt x="13764" y="69259"/>
                  <a:pt x="0" y="78891"/>
                </a:cubicBezTo>
                <a:lnTo>
                  <a:pt x="0" y="132600"/>
                </a:lnTo>
                <a:lnTo>
                  <a:pt x="285060" y="132600"/>
                </a:lnTo>
                <a:lnTo>
                  <a:pt x="285060" y="2275"/>
                </a:lnTo>
                <a:cubicBezTo>
                  <a:pt x="278392" y="5847"/>
                  <a:pt x="270737" y="8787"/>
                  <a:pt x="262057" y="10835"/>
                </a:cubicBezTo>
                <a:close/>
              </a:path>
            </a:pathLst>
          </a:custGeom>
          <a:solidFill>
            <a:srgbClr val="E5F1FF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890317259"/>
      </p:ext>
    </p:extLst>
  </p:cSld>
  <p:clrMapOvr>
    <a:masterClrMapping/>
  </p:clrMapOvr>
  <p:transition/>
  <p:timing/>
</p:sldLayout>
</file>

<file path=ppt/slideLayouts/slideLayout3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bl">
  <p:cSld name="标题和表格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457200" y="205979"/>
            <a:ext cx="8229600" cy="85725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表格占位符 2"/>
          <p:cNvSpPr>
            <a:spLocks noGrp="1"/>
          </p:cNvSpPr>
          <p:nvPr>
            <p:ph type="tbl" idx="1"/>
            <p:custDataLst>
              <p:tags r:id="rId3"/>
            </p:custDataLst>
          </p:nvPr>
        </p:nvSpPr>
        <p:spPr>
          <a:xfrm>
            <a:off x="457200" y="1200151"/>
            <a:ext cx="8229600" cy="3394472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457200" y="4683919"/>
            <a:ext cx="2133600" cy="357188"/>
          </a:xfrm>
        </p:spPr>
        <p:txBody>
          <a:bodyPr/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>
              <a:defRPr/>
            </a:pPr>
            <a:endParaRPr lang="en-US" altLang="zh-CN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3124200" y="4683919"/>
            <a:ext cx="2895600" cy="357188"/>
          </a:xfrm>
        </p:spPr>
        <p:txBody>
          <a:bodyPr/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6553200" y="4683919"/>
            <a:ext cx="2133600" cy="357188"/>
          </a:xfrm>
        </p:spPr>
        <p:txBody>
          <a:bodyPr/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fld id="{B5645241-28E7-4FD7-8BB7-0FBF9BC80407}" type="slidenum">
              <a:rPr lang="en-US" altLang="zh-CN"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3357261329"/>
      </p:ext>
    </p:extLst>
  </p:cSld>
  <p:clrMapOvr>
    <a:masterClrMapping/>
  </p:clrMapOvr>
  <p:transition/>
  <p:timing/>
</p:sldLayout>
</file>

<file path=ppt/slideLayouts/slideLayout3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>
  <p:cSld name="空白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 lang="zh-CN" altLang="zh-CN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 lang="zh-CN" altLang="zh-CN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fld id="{F7624560-91CC-4CC9-9EC3-A9DE0D6E80C7}" type="slidenum">
              <a:rPr lang="zh-CN" altLang="zh-CN"/>
              <a:t>‹#›</a:t>
            </a:fld>
            <a:endParaRPr lang="zh-CN" altLang="zh-CN"/>
          </a:p>
        </p:txBody>
      </p:sp>
    </p:spTree>
    <p:extLst>
      <p:ext uri="{BB962C8B-B14F-4D97-AF65-F5344CB8AC3E}">
        <p14:creationId xmlns:p14="http://schemas.microsoft.com/office/powerpoint/2010/main" val="2419289502"/>
      </p:ext>
    </p:extLst>
  </p:cSld>
  <p:clrMapOvr>
    <a:masterClrMapping/>
  </p:clrMapOvr>
  <p:transition/>
  <p:timing/>
</p:sldLayout>
</file>

<file path=ppt/slideLayouts/slideLayout3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1_空白大标题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050" name="TextBox 1"/>
          <p:cNvSpPr txBox="1">
            <a:spLocks noChangeArrowheads="1"/>
          </p:cNvSpPr>
          <p:nvPr>
            <p:custDataLst>
              <p:tags r:id="rId2"/>
            </p:custDataLst>
          </p:nvPr>
        </p:nvSpPr>
        <p:spPr bwMode="auto">
          <a:xfrm>
            <a:off x="573088" y="80963"/>
            <a:ext cx="2003425" cy="4302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defRPr lang="zh-CN"/>
            </a:defPPr>
            <a:lvl1pPr marL="0" marR="0" lvl="0" indent="0" algn="l" defTabSz="4572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kumimoji="0" lang="zh-CN" altLang="en-US" sz="1800" b="0" i="0" u="none" strike="noStrike" cap="none" baseline="0">
                <a:solidFill>
                  <a:schemeClr val="tx1"/>
                </a:solidFill>
                <a:latin typeface="Arial"/>
                <a:ea typeface="宋体" pitchFamily="2" charset="-122"/>
                <a:cs typeface="Arial"/>
              </a:defRPr>
            </a:lvl1pPr>
            <a:lvl2pPr marL="742950" marR="0" lvl="1" indent="-285750" algn="l" defTabSz="4572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kumimoji="0" lang="zh-CN" altLang="en-US" sz="1800" b="0" i="0" u="none" strike="noStrike" cap="none" baseline="0">
                <a:solidFill>
                  <a:schemeClr val="tx1"/>
                </a:solidFill>
                <a:latin typeface="Arial"/>
                <a:ea typeface="宋体" pitchFamily="2" charset="-122"/>
                <a:cs typeface="Arial"/>
              </a:defRPr>
            </a:lvl2pPr>
            <a:lvl3pPr marL="1143000" marR="0" lvl="2" indent="-228600" algn="l" defTabSz="4572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kumimoji="0" lang="zh-CN" altLang="en-US" sz="1800" b="0" i="0" u="none" strike="noStrike" cap="none" baseline="0">
                <a:solidFill>
                  <a:schemeClr val="tx1"/>
                </a:solidFill>
                <a:latin typeface="Arial"/>
                <a:ea typeface="宋体" pitchFamily="2" charset="-122"/>
                <a:cs typeface="Arial"/>
              </a:defRPr>
            </a:lvl3pPr>
            <a:lvl4pPr marL="1600200" marR="0" lvl="3" indent="-228600" algn="l" defTabSz="4572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kumimoji="0" lang="zh-CN" altLang="en-US" sz="1800" b="0" i="0" u="none" strike="noStrike" cap="none" baseline="0">
                <a:solidFill>
                  <a:schemeClr val="tx1"/>
                </a:solidFill>
                <a:latin typeface="Arial"/>
                <a:ea typeface="宋体" pitchFamily="2" charset="-122"/>
                <a:cs typeface="Arial"/>
              </a:defRPr>
            </a:lvl4pPr>
            <a:lvl5pPr marL="2057400" marR="0" lvl="4" indent="-228600" algn="l" defTabSz="4572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kumimoji="0" lang="zh-CN" altLang="en-US" sz="1800" b="0" i="0" u="none" strike="noStrike" cap="none" baseline="0">
                <a:solidFill>
                  <a:schemeClr val="tx1"/>
                </a:solidFill>
                <a:latin typeface="Arial"/>
                <a:ea typeface="宋体" pitchFamily="2" charset="-122"/>
                <a:cs typeface="Arial"/>
              </a:defRPr>
            </a:lvl5pPr>
            <a:lvl6pPr marL="2514600" marR="0" lvl="5" indent="-228600" algn="l" defTabSz="4572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lang="zh-CN" altLang="en-US" sz="1400" b="0" i="0" u="none" strike="noStrike" cap="none">
                <a:solidFill>
                  <a:schemeClr val="tx1"/>
                </a:solidFill>
                <a:latin typeface="Arial"/>
                <a:ea typeface="宋体" pitchFamily="2" charset="-122"/>
                <a:cs typeface="Arial"/>
              </a:defRPr>
            </a:lvl6pPr>
            <a:lvl7pPr marL="2971800" marR="0" lvl="6" indent="-228600" algn="l" defTabSz="4572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lang="zh-CN" altLang="en-US" sz="1400" b="0" i="0" u="none" strike="noStrike" cap="none">
                <a:solidFill>
                  <a:schemeClr val="tx1"/>
                </a:solidFill>
                <a:latin typeface="Arial"/>
                <a:ea typeface="宋体" pitchFamily="2" charset="-122"/>
                <a:cs typeface="Arial"/>
              </a:defRPr>
            </a:lvl7pPr>
            <a:lvl8pPr marL="3429000" marR="0" lvl="7" indent="-228600" algn="l" defTabSz="4572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lang="zh-CN" altLang="en-US" sz="1400" b="0" i="0" u="none" strike="noStrike" cap="none">
                <a:solidFill>
                  <a:schemeClr val="tx1"/>
                </a:solidFill>
                <a:latin typeface="Arial"/>
                <a:ea typeface="宋体" pitchFamily="2" charset="-122"/>
                <a:cs typeface="Arial"/>
              </a:defRPr>
            </a:lvl8pPr>
            <a:lvl9pPr marL="3886200" marR="0" lvl="8" indent="-228600" algn="l" defTabSz="4572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lang="zh-CN" altLang="en-US" sz="1400" b="0" i="0" u="none" strike="noStrike" cap="none">
                <a:solidFill>
                  <a:schemeClr val="tx1"/>
                </a:solidFill>
                <a:latin typeface="Arial"/>
                <a:ea typeface="宋体" pitchFamily="2" charset="-122"/>
                <a:cs typeface="Arial"/>
              </a:defRPr>
            </a:lvl9pPr>
          </a:lstStyle>
          <a:p>
            <a:pPr marL="0" lvl="0" indent="0" eaLnBrk="1" hangingPunct="1"/>
            <a:r>
              <a:rPr lang="zh-CN" altLang="en-US" sz="2200" b="1">
                <a:solidFill>
                  <a:srgbClr val="FF6699"/>
                </a:solidFill>
                <a:latin typeface="宋体" pitchFamily="2" charset="-122"/>
              </a:rPr>
              <a:t>基础巩固练</a:t>
            </a:r>
          </a:p>
        </p:txBody>
      </p:sp>
    </p:spTree>
    <p:extLst>
      <p:ext uri="{BB962C8B-B14F-4D97-AF65-F5344CB8AC3E}">
        <p14:creationId xmlns:p14="http://schemas.microsoft.com/office/powerpoint/2010/main" val="2137896995"/>
      </p:ext>
    </p:extLst>
  </p:cSld>
  <p:clrMapOvr>
    <a:masterClrMapping/>
  </p:clrMapOvr>
  <p:transition/>
  <p:timing/>
</p:sldLayout>
</file>

<file path=ppt/slideLayouts/slideLayout3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17_自定义版式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fld id="{760FBDFE-C587-4B4C-A407-44438C67B59E}" type="datetimeFigureOut">
              <a:rPr lang="zh-CN" altLang="en-US" smtClean="0"/>
              <a:t>2024/3/5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682975929"/>
      </p:ext>
    </p:extLst>
  </p:cSld>
  <p:clrMapOvr>
    <a:masterClrMapping/>
  </p:clrMapOvr>
  <p:transition/>
  <p:timing/>
</p:sldLayout>
</file>

<file path=ppt/slideLayouts/slideLayout3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18_自定义版式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fld id="{760FBDFE-C587-4B4C-A407-44438C67B59E}" type="datetimeFigureOut">
              <a:rPr lang="zh-CN" altLang="en-US" smtClean="0"/>
              <a:t>2024/3/5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296928449"/>
      </p:ext>
    </p:extLst>
  </p:cSld>
  <p:clrMapOvr>
    <a:masterClrMapping/>
  </p:clrMapOvr>
  <p:transition/>
  <p:timing/>
</p:sldLayout>
</file>

<file path=ppt/slideLayouts/slideLayout3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19_自定义版式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fld id="{760FBDFE-C587-4B4C-A407-44438C67B59E}" type="datetimeFigureOut">
              <a:rPr lang="zh-CN" altLang="en-US" smtClean="0"/>
              <a:t>2024/3/5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01107078"/>
      </p:ext>
    </p:extLst>
  </p:cSld>
  <p:clrMapOvr>
    <a:masterClrMapping/>
  </p:clrMapOvr>
  <p:transition/>
  <p:timing/>
</p:sldLayout>
</file>

<file path=ppt/slideLayouts/slideLayout3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2275646703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ags" Target="../tags/tag70.xml" /><Relationship Id="rId13" Type="http://schemas.openxmlformats.org/officeDocument/2006/relationships/tags" Target="../tags/tag71.xml" /><Relationship Id="rId14" Type="http://schemas.openxmlformats.org/officeDocument/2006/relationships/tags" Target="../tags/tag72.xml" /><Relationship Id="rId15" Type="http://schemas.openxmlformats.org/officeDocument/2006/relationships/tags" Target="../tags/tag73.xml" /><Relationship Id="rId16" Type="http://schemas.openxmlformats.org/officeDocument/2006/relationships/tags" Target="../tags/tag74.xml" /><Relationship Id="rId17" Type="http://schemas.openxmlformats.org/officeDocument/2006/relationships/tags" Target="../tags/tag75.xml" /><Relationship Id="rId18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tags" Target="../tags/tag132.xml" /><Relationship Id="rId14" Type="http://schemas.openxmlformats.org/officeDocument/2006/relationships/tags" Target="../tags/tag133.xml" /><Relationship Id="rId15" Type="http://schemas.openxmlformats.org/officeDocument/2006/relationships/tags" Target="../tags/tag134.xml" /><Relationship Id="rId16" Type="http://schemas.openxmlformats.org/officeDocument/2006/relationships/image" Target="file:///D:\qq&#25991;&#20214;\712321467\Image\C2C\Image2\%7b75232B38-A165-1FB7-499C-2E1C792CACB5%7d.png" TargetMode="External" /><Relationship Id="rId17" Type="http://schemas.openxmlformats.org/officeDocument/2006/relationships/image" Target="../media/image1.png" /><Relationship Id="rId18" Type="http://schemas.openxmlformats.org/officeDocument/2006/relationships/tags" Target="../tags/tag135.xml" /><Relationship Id="rId19" Type="http://schemas.openxmlformats.org/officeDocument/2006/relationships/image" Target="../media/image2.png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36.xml" /><Relationship Id="rId21" Type="http://schemas.openxmlformats.org/officeDocument/2006/relationships/image" Target="../media/image3.jpeg" /><Relationship Id="rId22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10" Type="http://schemas.openxmlformats.org/officeDocument/2006/relationships/slideLayout" Target="../slideLayouts/slideLayout33.xml" /><Relationship Id="rId11" Type="http://schemas.openxmlformats.org/officeDocument/2006/relationships/slideLayout" Target="../slideLayouts/slideLayout34.xml" /><Relationship Id="rId12" Type="http://schemas.openxmlformats.org/officeDocument/2006/relationships/slideLayout" Target="../slideLayouts/slideLayout35.xml" /><Relationship Id="rId13" Type="http://schemas.openxmlformats.org/officeDocument/2006/relationships/slideLayout" Target="../slideLayouts/slideLayout36.xml" /><Relationship Id="rId14" Type="http://schemas.openxmlformats.org/officeDocument/2006/relationships/tags" Target="../tags/tag190.xml" /><Relationship Id="rId15" Type="http://schemas.openxmlformats.org/officeDocument/2006/relationships/tags" Target="../tags/tag191.xml" /><Relationship Id="rId16" Type="http://schemas.openxmlformats.org/officeDocument/2006/relationships/tags" Target="../tags/tag192.xml" /><Relationship Id="rId17" Type="http://schemas.openxmlformats.org/officeDocument/2006/relationships/image" Target="file:///D:\qq&#25991;&#20214;\712321467\Image\C2C\Image2\%7b75232B38-A165-1FB7-499C-2E1C792CACB5%7d.png" TargetMode="External" /><Relationship Id="rId18" Type="http://schemas.openxmlformats.org/officeDocument/2006/relationships/image" Target="../media/image1.png" /><Relationship Id="rId19" Type="http://schemas.openxmlformats.org/officeDocument/2006/relationships/tags" Target="../tags/tag193.xml" /><Relationship Id="rId2" Type="http://schemas.openxmlformats.org/officeDocument/2006/relationships/slideLayout" Target="../slideLayouts/slideLayout25.xml" /><Relationship Id="rId20" Type="http://schemas.openxmlformats.org/officeDocument/2006/relationships/image" Target="../media/image2.png" /><Relationship Id="rId21" Type="http://schemas.openxmlformats.org/officeDocument/2006/relationships/tags" Target="../tags/tag194.xml" /><Relationship Id="rId22" Type="http://schemas.openxmlformats.org/officeDocument/2006/relationships/image" Target="../media/image3.jpeg" /><Relationship Id="rId23" Type="http://schemas.openxmlformats.org/officeDocument/2006/relationships/theme" Target="../theme/theme3.xml" /><Relationship Id="rId3" Type="http://schemas.openxmlformats.org/officeDocument/2006/relationships/slideLayout" Target="../slideLayouts/slideLayout26.xml" /><Relationship Id="rId4" Type="http://schemas.openxmlformats.org/officeDocument/2006/relationships/slideLayout" Target="../slideLayouts/slideLayout27.xml" /><Relationship Id="rId5" Type="http://schemas.openxmlformats.org/officeDocument/2006/relationships/slideLayout" Target="../slideLayouts/slideLayout28.xml" /><Relationship Id="rId6" Type="http://schemas.openxmlformats.org/officeDocument/2006/relationships/slideLayout" Target="../slideLayouts/slideLayout29.xml" /><Relationship Id="rId7" Type="http://schemas.openxmlformats.org/officeDocument/2006/relationships/slideLayout" Target="../slideLayouts/slideLayout30.xml" /><Relationship Id="rId8" Type="http://schemas.openxmlformats.org/officeDocument/2006/relationships/slideLayout" Target="../slideLayouts/slideLayout31.xml" /><Relationship Id="rId9" Type="http://schemas.openxmlformats.org/officeDocument/2006/relationships/slideLayout" Target="../slideLayouts/slideLayout3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>
          <p:custDataLst>
            <p:tags r:id="rId12"/>
          </p:custDataLst>
        </p:nvPr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  <p:custDataLst>
              <p:tags r:id="rId13"/>
            </p:custDataLst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  <p:custDataLst>
              <p:tags r:id="rId14"/>
            </p:custDataLst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15"/>
            </p:custDataLst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16"/>
            </p:custDataLst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17"/>
            </p:custDataLst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dpi="0" rotWithShape="1">
          <a:blip r:embed="rId21">
            <a:lum/>
          </a:blip>
          <a:stretch>
            <a:fillRect/>
          </a:stretch>
        </a:blipFill>
        <a:effectLst/>
      </p:bgPr>
    </p:bg>
    <p:spTree>
      <p:nvGrpSpPr>
        <p:cNvPr id="1" name="Shape 5"/>
        <p:cNvGrpSpPr/>
        <p:nvPr>
          <p:custDataLst>
            <p:tags r:id="rId13"/>
          </p:custDataLst>
        </p:nvPr>
      </p:nvGrpSpPr>
      <p:grpSpPr>
        <a:xfrm>
          <a:off x="0" y="0"/>
          <a:ext cx="0" cy="0"/>
        </a:xfrm>
      </p:grpSpPr>
      <p:sp>
        <p:nvSpPr>
          <p:cNvPr id="6" name="Google Shape;6;p1"/>
          <p:cNvSpPr txBox="1"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311700" y="445025"/>
            <a:ext cx="8520600" cy="57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ct val="0"/>
              </a:spcBef>
              <a:spcAft>
                <a:spcPct val="0"/>
              </a:spcAft>
              <a:buClr>
                <a:schemeClr val="lt2"/>
              </a:buClr>
              <a:buSzPts val="2800"/>
              <a:buFont typeface="Manjari"/>
              <a:buNone/>
              <a:defRPr sz="2800" b="1">
                <a:solidFill>
                  <a:schemeClr val="lt2"/>
                </a:solidFill>
                <a:latin typeface="Manjari"/>
                <a:ea typeface="Manjari"/>
                <a:cs typeface="Manjari"/>
                <a:sym typeface="Manjari"/>
              </a:defRPr>
            </a:lvl1pPr>
            <a:lvl2pPr lvl="1">
              <a:spcBef>
                <a:spcPct val="0"/>
              </a:spcBef>
              <a:spcAft>
                <a:spcPct val="0"/>
              </a:spcAft>
              <a:buClr>
                <a:schemeClr val="lt2"/>
              </a:buClr>
              <a:buSzPts val="2800"/>
              <a:buFont typeface="Manjari"/>
              <a:buNone/>
              <a:defRPr sz="2800" b="1">
                <a:solidFill>
                  <a:schemeClr val="lt2"/>
                </a:solidFill>
                <a:latin typeface="Manjari"/>
                <a:ea typeface="Manjari"/>
                <a:cs typeface="Manjari"/>
                <a:sym typeface="Manjari"/>
              </a:defRPr>
            </a:lvl2pPr>
            <a:lvl3pPr lvl="2">
              <a:spcBef>
                <a:spcPct val="0"/>
              </a:spcBef>
              <a:spcAft>
                <a:spcPct val="0"/>
              </a:spcAft>
              <a:buClr>
                <a:schemeClr val="lt2"/>
              </a:buClr>
              <a:buSzPts val="2800"/>
              <a:buFont typeface="Manjari"/>
              <a:buNone/>
              <a:defRPr sz="2800" b="1">
                <a:solidFill>
                  <a:schemeClr val="lt2"/>
                </a:solidFill>
                <a:latin typeface="Manjari"/>
                <a:ea typeface="Manjari"/>
                <a:cs typeface="Manjari"/>
                <a:sym typeface="Manjari"/>
              </a:defRPr>
            </a:lvl3pPr>
            <a:lvl4pPr lvl="3">
              <a:spcBef>
                <a:spcPct val="0"/>
              </a:spcBef>
              <a:spcAft>
                <a:spcPct val="0"/>
              </a:spcAft>
              <a:buClr>
                <a:schemeClr val="lt2"/>
              </a:buClr>
              <a:buSzPts val="2800"/>
              <a:buFont typeface="Manjari"/>
              <a:buNone/>
              <a:defRPr sz="2800" b="1">
                <a:solidFill>
                  <a:schemeClr val="lt2"/>
                </a:solidFill>
                <a:latin typeface="Manjari"/>
                <a:ea typeface="Manjari"/>
                <a:cs typeface="Manjari"/>
                <a:sym typeface="Manjari"/>
              </a:defRPr>
            </a:lvl4pPr>
            <a:lvl5pPr lvl="4">
              <a:spcBef>
                <a:spcPct val="0"/>
              </a:spcBef>
              <a:spcAft>
                <a:spcPct val="0"/>
              </a:spcAft>
              <a:buClr>
                <a:schemeClr val="lt2"/>
              </a:buClr>
              <a:buSzPts val="2800"/>
              <a:buFont typeface="Manjari"/>
              <a:buNone/>
              <a:defRPr sz="2800" b="1">
                <a:solidFill>
                  <a:schemeClr val="lt2"/>
                </a:solidFill>
                <a:latin typeface="Manjari"/>
                <a:ea typeface="Manjari"/>
                <a:cs typeface="Manjari"/>
                <a:sym typeface="Manjari"/>
              </a:defRPr>
            </a:lvl5pPr>
            <a:lvl6pPr lvl="5">
              <a:spcBef>
                <a:spcPct val="0"/>
              </a:spcBef>
              <a:spcAft>
                <a:spcPct val="0"/>
              </a:spcAft>
              <a:buClr>
                <a:schemeClr val="lt2"/>
              </a:buClr>
              <a:buSzPts val="2800"/>
              <a:buFont typeface="Manjari"/>
              <a:buNone/>
              <a:defRPr sz="2800" b="1">
                <a:solidFill>
                  <a:schemeClr val="lt2"/>
                </a:solidFill>
                <a:latin typeface="Manjari"/>
                <a:ea typeface="Manjari"/>
                <a:cs typeface="Manjari"/>
                <a:sym typeface="Manjari"/>
              </a:defRPr>
            </a:lvl6pPr>
            <a:lvl7pPr lvl="6">
              <a:spcBef>
                <a:spcPct val="0"/>
              </a:spcBef>
              <a:spcAft>
                <a:spcPct val="0"/>
              </a:spcAft>
              <a:buClr>
                <a:schemeClr val="lt2"/>
              </a:buClr>
              <a:buSzPts val="2800"/>
              <a:buFont typeface="Manjari"/>
              <a:buNone/>
              <a:defRPr sz="2800" b="1">
                <a:solidFill>
                  <a:schemeClr val="lt2"/>
                </a:solidFill>
                <a:latin typeface="Manjari"/>
                <a:ea typeface="Manjari"/>
                <a:cs typeface="Manjari"/>
                <a:sym typeface="Manjari"/>
              </a:defRPr>
            </a:lvl7pPr>
            <a:lvl8pPr lvl="7">
              <a:spcBef>
                <a:spcPct val="0"/>
              </a:spcBef>
              <a:spcAft>
                <a:spcPct val="0"/>
              </a:spcAft>
              <a:buClr>
                <a:schemeClr val="lt2"/>
              </a:buClr>
              <a:buSzPts val="2800"/>
              <a:buFont typeface="Manjari"/>
              <a:buNone/>
              <a:defRPr sz="2800" b="1">
                <a:solidFill>
                  <a:schemeClr val="lt2"/>
                </a:solidFill>
                <a:latin typeface="Manjari"/>
                <a:ea typeface="Manjari"/>
                <a:cs typeface="Manjari"/>
                <a:sym typeface="Manjari"/>
              </a:defRPr>
            </a:lvl8pPr>
            <a:lvl9pPr lvl="8">
              <a:spcBef>
                <a:spcPct val="0"/>
              </a:spcBef>
              <a:spcAft>
                <a:spcPct val="0"/>
              </a:spcAft>
              <a:buClr>
                <a:schemeClr val="lt2"/>
              </a:buClr>
              <a:buSzPts val="2800"/>
              <a:buFont typeface="Manjari"/>
              <a:buNone/>
              <a:defRPr sz="2800" b="1">
                <a:solidFill>
                  <a:schemeClr val="lt2"/>
                </a:solidFill>
                <a:latin typeface="Manjari"/>
                <a:ea typeface="Manjari"/>
                <a:cs typeface="Manjari"/>
                <a:sym typeface="Manjari"/>
              </a:defRPr>
            </a:lvl9pPr>
          </a:lstStyle>
          <a:p>
            <a:endParaRPr/>
          </a:p>
        </p:txBody>
      </p:sp>
      <p:sp>
        <p:nvSpPr>
          <p:cNvPr id="7" name="Google Shape;7;p1"/>
          <p:cNvSpPr txBox="1"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311700" y="1152475"/>
            <a:ext cx="8520600" cy="3416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1115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chemeClr val="dk1"/>
              </a:buClr>
              <a:buSzPts val="1300"/>
              <a:buFont typeface="Roboto"/>
              <a:buChar char="●"/>
              <a:defRPr sz="1300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defRPr>
            </a:lvl1pPr>
            <a:lvl2pPr marL="914400" lvl="1" indent="-31115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chemeClr val="dk1"/>
              </a:buClr>
              <a:buSzPts val="1300"/>
              <a:buFont typeface="Roboto"/>
              <a:buChar char="○"/>
              <a:defRPr sz="1300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defRPr>
            </a:lvl2pPr>
            <a:lvl3pPr marL="1371600" lvl="2" indent="-31115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chemeClr val="dk1"/>
              </a:buClr>
              <a:buSzPts val="1300"/>
              <a:buFont typeface="Roboto"/>
              <a:buChar char="■"/>
              <a:defRPr sz="1300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defRPr>
            </a:lvl3pPr>
            <a:lvl4pPr marL="1828800" lvl="3" indent="-31115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chemeClr val="dk1"/>
              </a:buClr>
              <a:buSzPts val="1300"/>
              <a:buFont typeface="Roboto"/>
              <a:buChar char="●"/>
              <a:defRPr sz="1300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defRPr>
            </a:lvl4pPr>
            <a:lvl5pPr marL="2286000" lvl="4" indent="-31115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chemeClr val="dk1"/>
              </a:buClr>
              <a:buSzPts val="1300"/>
              <a:buFont typeface="Roboto"/>
              <a:buChar char="○"/>
              <a:defRPr sz="1300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defRPr>
            </a:lvl5pPr>
            <a:lvl6pPr marL="2743200" lvl="5" indent="-31115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chemeClr val="dk1"/>
              </a:buClr>
              <a:buSzPts val="1300"/>
              <a:buFont typeface="Roboto"/>
              <a:buChar char="■"/>
              <a:defRPr sz="1300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defRPr>
            </a:lvl6pPr>
            <a:lvl7pPr marL="3200400" lvl="6" indent="-31115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chemeClr val="dk1"/>
              </a:buClr>
              <a:buSzPts val="1300"/>
              <a:buFont typeface="Roboto"/>
              <a:buChar char="●"/>
              <a:defRPr sz="1300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defRPr>
            </a:lvl7pPr>
            <a:lvl8pPr marL="3657600" lvl="7" indent="-31115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chemeClr val="dk1"/>
              </a:buClr>
              <a:buSzPts val="1300"/>
              <a:buFont typeface="Roboto"/>
              <a:buChar char="○"/>
              <a:defRPr sz="1300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defRPr>
            </a:lvl8pPr>
            <a:lvl9pPr marL="4114800" lvl="8" indent="-31115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chemeClr val="dk1"/>
              </a:buClr>
              <a:buSzPts val="1300"/>
              <a:buFont typeface="Roboto"/>
              <a:buChar char="■"/>
              <a:defRPr sz="1300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defRPr>
            </a:lvl9pPr>
          </a:lstStyle>
          <a:p>
            <a:endParaRPr/>
          </a:p>
        </p:txBody>
      </p:sp>
      <p:pic>
        <p:nvPicPr>
          <p:cNvPr id="8" name="图片 1073743875" descr="学科网 zxxk.com"/>
          <p:cNvPicPr>
            <a:picLocks noChangeAspect="1"/>
          </p:cNvPicPr>
          <p:nvPr>
            <p:custDataLst>
              <p:tags r:id="rId18"/>
            </p:custDataLst>
          </p:nvPr>
        </p:nvPicPr>
        <p:blipFill>
          <a:blip r:embed="rId17" r:link="rId16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9" name="图片 1073743875" descr="学科网 zxxk.com" title=""/>
          <p:cNvPicPr>
            <a:picLocks noChangeAspect="1"/>
          </p:cNvPicPr>
          <p:nvPr>
            <p:custDataLst>
              <p:tags r:id="rId20"/>
            </p:custDataLst>
          </p:nvPr>
        </p:nvPicPr>
        <p:blipFill>
          <a:blip r:embed="rId19" r:link="rId16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dk2" tx2="lt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81" r:id="rId4"/>
    <p:sldLayoutId id="2147483682" r:id="rId5"/>
    <p:sldLayoutId id="2147483799" r:id="rId6"/>
    <p:sldLayoutId id="2147483803" r:id="rId7"/>
    <p:sldLayoutId id="2147483804" r:id="rId8"/>
    <p:sldLayoutId id="2147483805" r:id="rId9"/>
    <p:sldLayoutId id="2147483806" r:id="rId10"/>
    <p:sldLayoutId id="2147483807" r:id="rId11"/>
    <p:sldLayoutId id="2147483808" r:id="rId12"/>
  </p:sldLayoutIdLst>
  <p:transition/>
  <p:timing/>
  <p:txStyles>
    <p:titleStyle>
      <a:defPPr marR="0" lvl="0" algn="l" rtl="0">
        <a:lnSpc>
          <a:spcPct val="100000"/>
        </a:lnSpc>
        <a:spcBef>
          <a:spcPct val="0"/>
        </a:spcBef>
        <a:spcAft>
          <a:spcPct val="0"/>
        </a:spcAft>
      </a:defPPr>
      <a:lvl1pPr marR="0" lvl="0" algn="l" rtl="0">
        <a:lnSpc>
          <a:spcPct val="100000"/>
        </a:lnSpc>
        <a:spcBef>
          <a:spcPct val="0"/>
        </a:spcBef>
        <a:spcAft>
          <a:spcPct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ct val="0"/>
        </a:spcBef>
        <a:spcAft>
          <a:spcPct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ct val="0"/>
        </a:spcBef>
        <a:spcAft>
          <a:spcPct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ct val="0"/>
        </a:spcBef>
        <a:spcAft>
          <a:spcPct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ct val="0"/>
        </a:spcBef>
        <a:spcAft>
          <a:spcPct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ct val="0"/>
        </a:spcBef>
        <a:spcAft>
          <a:spcPct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ct val="0"/>
        </a:spcBef>
        <a:spcAft>
          <a:spcPct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ct val="0"/>
        </a:spcBef>
        <a:spcAft>
          <a:spcPct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ct val="0"/>
        </a:spcBef>
        <a:spcAft>
          <a:spcPct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ct val="0"/>
        </a:spcBef>
        <a:spcAft>
          <a:spcPct val="0"/>
        </a:spcAft>
      </a:defPPr>
      <a:lvl1pPr marR="0" lvl="0" algn="l" rtl="0">
        <a:lnSpc>
          <a:spcPct val="100000"/>
        </a:lnSpc>
        <a:spcBef>
          <a:spcPct val="0"/>
        </a:spcBef>
        <a:spcAft>
          <a:spcPct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ct val="0"/>
        </a:spcBef>
        <a:spcAft>
          <a:spcPct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ct val="0"/>
        </a:spcBef>
        <a:spcAft>
          <a:spcPct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ct val="0"/>
        </a:spcBef>
        <a:spcAft>
          <a:spcPct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ct val="0"/>
        </a:spcBef>
        <a:spcAft>
          <a:spcPct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ct val="0"/>
        </a:spcBef>
        <a:spcAft>
          <a:spcPct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ct val="0"/>
        </a:spcBef>
        <a:spcAft>
          <a:spcPct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ct val="0"/>
        </a:spcBef>
        <a:spcAft>
          <a:spcPct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ct val="0"/>
        </a:spcBef>
        <a:spcAft>
          <a:spcPct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ct val="0"/>
        </a:spcBef>
        <a:spcAft>
          <a:spcPct val="0"/>
        </a:spcAft>
      </a:defPPr>
      <a:lvl1pPr marR="0" lvl="0" algn="l" rtl="0">
        <a:lnSpc>
          <a:spcPct val="100000"/>
        </a:lnSpc>
        <a:spcBef>
          <a:spcPct val="0"/>
        </a:spcBef>
        <a:spcAft>
          <a:spcPct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ct val="0"/>
        </a:spcBef>
        <a:spcAft>
          <a:spcPct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ct val="0"/>
        </a:spcBef>
        <a:spcAft>
          <a:spcPct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ct val="0"/>
        </a:spcBef>
        <a:spcAft>
          <a:spcPct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ct val="0"/>
        </a:spcBef>
        <a:spcAft>
          <a:spcPct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ct val="0"/>
        </a:spcBef>
        <a:spcAft>
          <a:spcPct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ct val="0"/>
        </a:spcBef>
        <a:spcAft>
          <a:spcPct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ct val="0"/>
        </a:spcBef>
        <a:spcAft>
          <a:spcPct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ct val="0"/>
        </a:spcBef>
        <a:spcAft>
          <a:spcPct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dpi="0" rotWithShape="1">
          <a:blip r:embed="rId22">
            <a:lum/>
          </a:blip>
          <a:stretch>
            <a:fillRect/>
          </a:stretch>
        </a:blipFill>
        <a:effectLst/>
      </p:bgPr>
    </p:bg>
    <p:spTree>
      <p:nvGrpSpPr>
        <p:cNvPr id="1" name="Shape 5"/>
        <p:cNvGrpSpPr/>
        <p:nvPr>
          <p:custDataLst>
            <p:tags r:id="rId14"/>
          </p:custDataLst>
        </p:nvPr>
      </p:nvGrpSpPr>
      <p:grpSpPr>
        <a:xfrm>
          <a:off x="0" y="0"/>
          <a:ext cx="0" cy="0"/>
        </a:xfrm>
      </p:grpSpPr>
      <p:sp>
        <p:nvSpPr>
          <p:cNvPr id="6" name="Google Shape;6;p1"/>
          <p:cNvSpPr txBox="1">
            <a:spLocks noGrp="1"/>
          </p:cNvSpPr>
          <p:nvPr>
            <p:ph type="title"/>
            <p:custDataLst>
              <p:tags r:id="rId15"/>
            </p:custDataLst>
          </p:nvPr>
        </p:nvSpPr>
        <p:spPr>
          <a:xfrm>
            <a:off x="311700" y="445025"/>
            <a:ext cx="8520600" cy="57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ct val="0"/>
              </a:spcBef>
              <a:spcAft>
                <a:spcPct val="0"/>
              </a:spcAft>
              <a:buClr>
                <a:schemeClr val="lt2"/>
              </a:buClr>
              <a:buSzPts val="2800"/>
              <a:buFont typeface="Manjari"/>
              <a:buNone/>
              <a:defRPr sz="2800" b="1">
                <a:solidFill>
                  <a:schemeClr val="lt2"/>
                </a:solidFill>
                <a:latin typeface="Manjari"/>
                <a:ea typeface="Manjari"/>
                <a:cs typeface="Manjari"/>
                <a:sym typeface="Manjari"/>
              </a:defRPr>
            </a:lvl1pPr>
            <a:lvl2pPr lvl="1">
              <a:spcBef>
                <a:spcPct val="0"/>
              </a:spcBef>
              <a:spcAft>
                <a:spcPct val="0"/>
              </a:spcAft>
              <a:buClr>
                <a:schemeClr val="lt2"/>
              </a:buClr>
              <a:buSzPts val="2800"/>
              <a:buFont typeface="Manjari"/>
              <a:buNone/>
              <a:defRPr sz="2800" b="1">
                <a:solidFill>
                  <a:schemeClr val="lt2"/>
                </a:solidFill>
                <a:latin typeface="Manjari"/>
                <a:ea typeface="Manjari"/>
                <a:cs typeface="Manjari"/>
                <a:sym typeface="Manjari"/>
              </a:defRPr>
            </a:lvl2pPr>
            <a:lvl3pPr lvl="2">
              <a:spcBef>
                <a:spcPct val="0"/>
              </a:spcBef>
              <a:spcAft>
                <a:spcPct val="0"/>
              </a:spcAft>
              <a:buClr>
                <a:schemeClr val="lt2"/>
              </a:buClr>
              <a:buSzPts val="2800"/>
              <a:buFont typeface="Manjari"/>
              <a:buNone/>
              <a:defRPr sz="2800" b="1">
                <a:solidFill>
                  <a:schemeClr val="lt2"/>
                </a:solidFill>
                <a:latin typeface="Manjari"/>
                <a:ea typeface="Manjari"/>
                <a:cs typeface="Manjari"/>
                <a:sym typeface="Manjari"/>
              </a:defRPr>
            </a:lvl3pPr>
            <a:lvl4pPr lvl="3">
              <a:spcBef>
                <a:spcPct val="0"/>
              </a:spcBef>
              <a:spcAft>
                <a:spcPct val="0"/>
              </a:spcAft>
              <a:buClr>
                <a:schemeClr val="lt2"/>
              </a:buClr>
              <a:buSzPts val="2800"/>
              <a:buFont typeface="Manjari"/>
              <a:buNone/>
              <a:defRPr sz="2800" b="1">
                <a:solidFill>
                  <a:schemeClr val="lt2"/>
                </a:solidFill>
                <a:latin typeface="Manjari"/>
                <a:ea typeface="Manjari"/>
                <a:cs typeface="Manjari"/>
                <a:sym typeface="Manjari"/>
              </a:defRPr>
            </a:lvl4pPr>
            <a:lvl5pPr lvl="4">
              <a:spcBef>
                <a:spcPct val="0"/>
              </a:spcBef>
              <a:spcAft>
                <a:spcPct val="0"/>
              </a:spcAft>
              <a:buClr>
                <a:schemeClr val="lt2"/>
              </a:buClr>
              <a:buSzPts val="2800"/>
              <a:buFont typeface="Manjari"/>
              <a:buNone/>
              <a:defRPr sz="2800" b="1">
                <a:solidFill>
                  <a:schemeClr val="lt2"/>
                </a:solidFill>
                <a:latin typeface="Manjari"/>
                <a:ea typeface="Manjari"/>
                <a:cs typeface="Manjari"/>
                <a:sym typeface="Manjari"/>
              </a:defRPr>
            </a:lvl5pPr>
            <a:lvl6pPr lvl="5">
              <a:spcBef>
                <a:spcPct val="0"/>
              </a:spcBef>
              <a:spcAft>
                <a:spcPct val="0"/>
              </a:spcAft>
              <a:buClr>
                <a:schemeClr val="lt2"/>
              </a:buClr>
              <a:buSzPts val="2800"/>
              <a:buFont typeface="Manjari"/>
              <a:buNone/>
              <a:defRPr sz="2800" b="1">
                <a:solidFill>
                  <a:schemeClr val="lt2"/>
                </a:solidFill>
                <a:latin typeface="Manjari"/>
                <a:ea typeface="Manjari"/>
                <a:cs typeface="Manjari"/>
                <a:sym typeface="Manjari"/>
              </a:defRPr>
            </a:lvl6pPr>
            <a:lvl7pPr lvl="6">
              <a:spcBef>
                <a:spcPct val="0"/>
              </a:spcBef>
              <a:spcAft>
                <a:spcPct val="0"/>
              </a:spcAft>
              <a:buClr>
                <a:schemeClr val="lt2"/>
              </a:buClr>
              <a:buSzPts val="2800"/>
              <a:buFont typeface="Manjari"/>
              <a:buNone/>
              <a:defRPr sz="2800" b="1">
                <a:solidFill>
                  <a:schemeClr val="lt2"/>
                </a:solidFill>
                <a:latin typeface="Manjari"/>
                <a:ea typeface="Manjari"/>
                <a:cs typeface="Manjari"/>
                <a:sym typeface="Manjari"/>
              </a:defRPr>
            </a:lvl7pPr>
            <a:lvl8pPr lvl="7">
              <a:spcBef>
                <a:spcPct val="0"/>
              </a:spcBef>
              <a:spcAft>
                <a:spcPct val="0"/>
              </a:spcAft>
              <a:buClr>
                <a:schemeClr val="lt2"/>
              </a:buClr>
              <a:buSzPts val="2800"/>
              <a:buFont typeface="Manjari"/>
              <a:buNone/>
              <a:defRPr sz="2800" b="1">
                <a:solidFill>
                  <a:schemeClr val="lt2"/>
                </a:solidFill>
                <a:latin typeface="Manjari"/>
                <a:ea typeface="Manjari"/>
                <a:cs typeface="Manjari"/>
                <a:sym typeface="Manjari"/>
              </a:defRPr>
            </a:lvl8pPr>
            <a:lvl9pPr lvl="8">
              <a:spcBef>
                <a:spcPct val="0"/>
              </a:spcBef>
              <a:spcAft>
                <a:spcPct val="0"/>
              </a:spcAft>
              <a:buClr>
                <a:schemeClr val="lt2"/>
              </a:buClr>
              <a:buSzPts val="2800"/>
              <a:buFont typeface="Manjari"/>
              <a:buNone/>
              <a:defRPr sz="2800" b="1">
                <a:solidFill>
                  <a:schemeClr val="lt2"/>
                </a:solidFill>
                <a:latin typeface="Manjari"/>
                <a:ea typeface="Manjari"/>
                <a:cs typeface="Manjari"/>
                <a:sym typeface="Manjari"/>
              </a:defRPr>
            </a:lvl9pPr>
          </a:lstStyle>
          <a:p>
            <a:endParaRPr/>
          </a:p>
        </p:txBody>
      </p:sp>
      <p:sp>
        <p:nvSpPr>
          <p:cNvPr id="7" name="Google Shape;7;p1"/>
          <p:cNvSpPr txBox="1">
            <a:spLocks noGrp="1"/>
          </p:cNvSpPr>
          <p:nvPr>
            <p:ph type="body" idx="1"/>
            <p:custDataLst>
              <p:tags r:id="rId16"/>
            </p:custDataLst>
          </p:nvPr>
        </p:nvSpPr>
        <p:spPr>
          <a:xfrm>
            <a:off x="311700" y="1152475"/>
            <a:ext cx="8520600" cy="3416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1115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chemeClr val="dk1"/>
              </a:buClr>
              <a:buSzPts val="1300"/>
              <a:buFont typeface="Roboto"/>
              <a:buChar char="●"/>
              <a:defRPr sz="1300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defRPr>
            </a:lvl1pPr>
            <a:lvl2pPr marL="914400" lvl="1" indent="-31115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chemeClr val="dk1"/>
              </a:buClr>
              <a:buSzPts val="1300"/>
              <a:buFont typeface="Roboto"/>
              <a:buChar char="○"/>
              <a:defRPr sz="1300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defRPr>
            </a:lvl2pPr>
            <a:lvl3pPr marL="1371600" lvl="2" indent="-31115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chemeClr val="dk1"/>
              </a:buClr>
              <a:buSzPts val="1300"/>
              <a:buFont typeface="Roboto"/>
              <a:buChar char="■"/>
              <a:defRPr sz="1300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defRPr>
            </a:lvl3pPr>
            <a:lvl4pPr marL="1828800" lvl="3" indent="-31115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chemeClr val="dk1"/>
              </a:buClr>
              <a:buSzPts val="1300"/>
              <a:buFont typeface="Roboto"/>
              <a:buChar char="●"/>
              <a:defRPr sz="1300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defRPr>
            </a:lvl4pPr>
            <a:lvl5pPr marL="2286000" lvl="4" indent="-31115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chemeClr val="dk1"/>
              </a:buClr>
              <a:buSzPts val="1300"/>
              <a:buFont typeface="Roboto"/>
              <a:buChar char="○"/>
              <a:defRPr sz="1300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defRPr>
            </a:lvl5pPr>
            <a:lvl6pPr marL="2743200" lvl="5" indent="-31115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chemeClr val="dk1"/>
              </a:buClr>
              <a:buSzPts val="1300"/>
              <a:buFont typeface="Roboto"/>
              <a:buChar char="■"/>
              <a:defRPr sz="1300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defRPr>
            </a:lvl6pPr>
            <a:lvl7pPr marL="3200400" lvl="6" indent="-31115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chemeClr val="dk1"/>
              </a:buClr>
              <a:buSzPts val="1300"/>
              <a:buFont typeface="Roboto"/>
              <a:buChar char="●"/>
              <a:defRPr sz="1300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defRPr>
            </a:lvl7pPr>
            <a:lvl8pPr marL="3657600" lvl="7" indent="-31115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chemeClr val="dk1"/>
              </a:buClr>
              <a:buSzPts val="1300"/>
              <a:buFont typeface="Roboto"/>
              <a:buChar char="○"/>
              <a:defRPr sz="1300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defRPr>
            </a:lvl8pPr>
            <a:lvl9pPr marL="4114800" lvl="8" indent="-31115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chemeClr val="dk1"/>
              </a:buClr>
              <a:buSzPts val="1300"/>
              <a:buFont typeface="Roboto"/>
              <a:buChar char="■"/>
              <a:defRPr sz="1300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defRPr>
            </a:lvl9pPr>
          </a:lstStyle>
          <a:p>
            <a:endParaRPr/>
          </a:p>
        </p:txBody>
      </p:sp>
      <p:pic>
        <p:nvPicPr>
          <p:cNvPr id="8" name="图片 1073743875" descr="学科网 zxxk.com"/>
          <p:cNvPicPr>
            <a:picLocks noChangeAspect="1"/>
          </p:cNvPicPr>
          <p:nvPr>
            <p:custDataLst>
              <p:tags r:id="rId19"/>
            </p:custDataLst>
          </p:nvPr>
        </p:nvPicPr>
        <p:blipFill>
          <a:blip r:embed="rId18" r:link="rId17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9" name="图片 1073743875" descr="学科网 zxxk.com" title=""/>
          <p:cNvPicPr>
            <a:picLocks noChangeAspect="1"/>
          </p:cNvPicPr>
          <p:nvPr>
            <p:custDataLst>
              <p:tags r:id="rId21"/>
            </p:custDataLst>
          </p:nvPr>
        </p:nvPicPr>
        <p:blipFill>
          <a:blip r:embed="rId20" r:link="rId17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  <p:extLst>
      <p:ext uri="{BB962C8B-B14F-4D97-AF65-F5344CB8AC3E}">
        <p14:creationId xmlns:p14="http://schemas.microsoft.com/office/powerpoint/2010/main" val="905725037"/>
      </p:ext>
    </p:extLst>
  </p:cSld>
  <p:clrMap bg1="lt1" tx1="dk1" bg2="dk2" tx2="lt2" accent1="accent1" accent2="accent2" accent3="accent3" accent4="accent4" accent5="accent5" accent6="accent6" hlink="hlink" folHlink="folHlink"/>
  <p:sldLayoutIdLst>
    <p:sldLayoutId id="2147483810" r:id="rId1"/>
    <p:sldLayoutId id="2147483811" r:id="rId2"/>
    <p:sldLayoutId id="2147483812" r:id="rId3"/>
    <p:sldLayoutId id="2147483813" r:id="rId4"/>
    <p:sldLayoutId id="2147483814" r:id="rId5"/>
    <p:sldLayoutId id="2147483815" r:id="rId6"/>
    <p:sldLayoutId id="2147483816" r:id="rId7"/>
    <p:sldLayoutId id="2147483817" r:id="rId8"/>
    <p:sldLayoutId id="2147483818" r:id="rId9"/>
    <p:sldLayoutId id="2147483819" r:id="rId10"/>
    <p:sldLayoutId id="2147483820" r:id="rId11"/>
    <p:sldLayoutId id="2147483821" r:id="rId12"/>
    <p:sldLayoutId id="2147483822" r:id="rId13"/>
  </p:sldLayoutIdLst>
  <p:transition/>
  <p:timing/>
  <p:txStyles>
    <p:titleStyle>
      <a:defPPr marR="0" lvl="0" algn="l" rtl="0">
        <a:lnSpc>
          <a:spcPct val="100000"/>
        </a:lnSpc>
        <a:spcBef>
          <a:spcPct val="0"/>
        </a:spcBef>
        <a:spcAft>
          <a:spcPct val="0"/>
        </a:spcAft>
      </a:defPPr>
      <a:lvl1pPr marR="0" lvl="0" algn="l" rtl="0">
        <a:lnSpc>
          <a:spcPct val="100000"/>
        </a:lnSpc>
        <a:spcBef>
          <a:spcPct val="0"/>
        </a:spcBef>
        <a:spcAft>
          <a:spcPct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ct val="0"/>
        </a:spcBef>
        <a:spcAft>
          <a:spcPct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ct val="0"/>
        </a:spcBef>
        <a:spcAft>
          <a:spcPct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ct val="0"/>
        </a:spcBef>
        <a:spcAft>
          <a:spcPct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ct val="0"/>
        </a:spcBef>
        <a:spcAft>
          <a:spcPct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ct val="0"/>
        </a:spcBef>
        <a:spcAft>
          <a:spcPct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ct val="0"/>
        </a:spcBef>
        <a:spcAft>
          <a:spcPct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ct val="0"/>
        </a:spcBef>
        <a:spcAft>
          <a:spcPct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ct val="0"/>
        </a:spcBef>
        <a:spcAft>
          <a:spcPct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ct val="0"/>
        </a:spcBef>
        <a:spcAft>
          <a:spcPct val="0"/>
        </a:spcAft>
      </a:defPPr>
      <a:lvl1pPr marR="0" lvl="0" algn="l" rtl="0">
        <a:lnSpc>
          <a:spcPct val="100000"/>
        </a:lnSpc>
        <a:spcBef>
          <a:spcPct val="0"/>
        </a:spcBef>
        <a:spcAft>
          <a:spcPct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ct val="0"/>
        </a:spcBef>
        <a:spcAft>
          <a:spcPct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ct val="0"/>
        </a:spcBef>
        <a:spcAft>
          <a:spcPct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ct val="0"/>
        </a:spcBef>
        <a:spcAft>
          <a:spcPct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ct val="0"/>
        </a:spcBef>
        <a:spcAft>
          <a:spcPct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ct val="0"/>
        </a:spcBef>
        <a:spcAft>
          <a:spcPct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ct val="0"/>
        </a:spcBef>
        <a:spcAft>
          <a:spcPct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ct val="0"/>
        </a:spcBef>
        <a:spcAft>
          <a:spcPct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ct val="0"/>
        </a:spcBef>
        <a:spcAft>
          <a:spcPct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ct val="0"/>
        </a:spcBef>
        <a:spcAft>
          <a:spcPct val="0"/>
        </a:spcAft>
      </a:defPPr>
      <a:lvl1pPr marR="0" lvl="0" algn="l" rtl="0">
        <a:lnSpc>
          <a:spcPct val="100000"/>
        </a:lnSpc>
        <a:spcBef>
          <a:spcPct val="0"/>
        </a:spcBef>
        <a:spcAft>
          <a:spcPct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ct val="0"/>
        </a:spcBef>
        <a:spcAft>
          <a:spcPct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ct val="0"/>
        </a:spcBef>
        <a:spcAft>
          <a:spcPct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ct val="0"/>
        </a:spcBef>
        <a:spcAft>
          <a:spcPct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ct val="0"/>
        </a:spcBef>
        <a:spcAft>
          <a:spcPct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ct val="0"/>
        </a:spcBef>
        <a:spcAft>
          <a:spcPct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ct val="0"/>
        </a:spcBef>
        <a:spcAft>
          <a:spcPct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ct val="0"/>
        </a:spcBef>
        <a:spcAft>
          <a:spcPct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ct val="0"/>
        </a:spcBef>
        <a:spcAft>
          <a:spcPct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tags" Target="../tags/tag207.xml" /><Relationship Id="rId11" Type="http://schemas.openxmlformats.org/officeDocument/2006/relationships/image" Target="../media/image5.png" /><Relationship Id="rId12" Type="http://schemas.openxmlformats.org/officeDocument/2006/relationships/tags" Target="../tags/tag208.xml" /><Relationship Id="rId13" Type="http://schemas.openxmlformats.org/officeDocument/2006/relationships/tags" Target="../tags/tag209.xml" /><Relationship Id="rId14" Type="http://schemas.openxmlformats.org/officeDocument/2006/relationships/tags" Target="../tags/tag210.xml" /><Relationship Id="rId15" Type="http://schemas.openxmlformats.org/officeDocument/2006/relationships/tags" Target="../tags/tag211.xml" /><Relationship Id="rId16" Type="http://schemas.openxmlformats.org/officeDocument/2006/relationships/tags" Target="../tags/tag212.xml" /><Relationship Id="rId17" Type="http://schemas.openxmlformats.org/officeDocument/2006/relationships/tags" Target="../tags/tag213.xml" /><Relationship Id="rId18" Type="http://schemas.openxmlformats.org/officeDocument/2006/relationships/tags" Target="../tags/tag214.xml" /><Relationship Id="rId19" Type="http://schemas.openxmlformats.org/officeDocument/2006/relationships/tags" Target="../tags/tag215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201.xml" /><Relationship Id="rId4" Type="http://schemas.openxmlformats.org/officeDocument/2006/relationships/image" Target="../media/image4.png" /><Relationship Id="rId5" Type="http://schemas.openxmlformats.org/officeDocument/2006/relationships/tags" Target="../tags/tag202.xml" /><Relationship Id="rId6" Type="http://schemas.openxmlformats.org/officeDocument/2006/relationships/tags" Target="../tags/tag203.xml" /><Relationship Id="rId7" Type="http://schemas.openxmlformats.org/officeDocument/2006/relationships/tags" Target="../tags/tag204.xml" /><Relationship Id="rId8" Type="http://schemas.openxmlformats.org/officeDocument/2006/relationships/tags" Target="../tags/tag205.xml" /><Relationship Id="rId9" Type="http://schemas.openxmlformats.org/officeDocument/2006/relationships/tags" Target="../tags/tag206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220.xml" /><Relationship Id="rId4" Type="http://schemas.openxmlformats.org/officeDocument/2006/relationships/tags" Target="../tags/tag221.xml" /><Relationship Id="rId5" Type="http://schemas.openxmlformats.org/officeDocument/2006/relationships/tags" Target="../tags/tag222.xml" /><Relationship Id="rId6" Type="http://schemas.openxmlformats.org/officeDocument/2006/relationships/tags" Target="../tags/tag223.xml" /><Relationship Id="rId7" Type="http://schemas.openxmlformats.org/officeDocument/2006/relationships/tags" Target="../tags/tag224.xml" /><Relationship Id="rId8" Type="http://schemas.openxmlformats.org/officeDocument/2006/relationships/tags" Target="../tags/tag22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35.xml" /><Relationship Id="rId11" Type="http://schemas.openxmlformats.org/officeDocument/2006/relationships/tags" Target="../tags/tag236.xml" /><Relationship Id="rId12" Type="http://schemas.openxmlformats.org/officeDocument/2006/relationships/tags" Target="../tags/tag237.xml" /><Relationship Id="rId13" Type="http://schemas.openxmlformats.org/officeDocument/2006/relationships/tags" Target="../tags/tag238.xml" /><Relationship Id="rId14" Type="http://schemas.openxmlformats.org/officeDocument/2006/relationships/tags" Target="../tags/tag239.xml" /><Relationship Id="rId15" Type="http://schemas.openxmlformats.org/officeDocument/2006/relationships/image" Target="../media/image8.png" /><Relationship Id="rId16" Type="http://schemas.openxmlformats.org/officeDocument/2006/relationships/tags" Target="../tags/tag240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230.xml" /><Relationship Id="rId4" Type="http://schemas.openxmlformats.org/officeDocument/2006/relationships/image" Target="../media/image6.png" /><Relationship Id="rId5" Type="http://schemas.openxmlformats.org/officeDocument/2006/relationships/tags" Target="../tags/tag231.xml" /><Relationship Id="rId6" Type="http://schemas.openxmlformats.org/officeDocument/2006/relationships/image" Target="../media/image7.png" /><Relationship Id="rId7" Type="http://schemas.openxmlformats.org/officeDocument/2006/relationships/tags" Target="../tags/tag232.xml" /><Relationship Id="rId8" Type="http://schemas.openxmlformats.org/officeDocument/2006/relationships/tags" Target="../tags/tag233.xml" /><Relationship Id="rId9" Type="http://schemas.openxmlformats.org/officeDocument/2006/relationships/tags" Target="../tags/tag23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10" Type="http://schemas.openxmlformats.org/officeDocument/2006/relationships/tags" Target="../tags/tag246.xml" /><Relationship Id="rId11" Type="http://schemas.openxmlformats.org/officeDocument/2006/relationships/tags" Target="../tags/tag247.xml" /><Relationship Id="rId12" Type="http://schemas.openxmlformats.org/officeDocument/2006/relationships/image" Target="../media/image12.jpeg" /><Relationship Id="rId13" Type="http://schemas.openxmlformats.org/officeDocument/2006/relationships/tags" Target="../tags/tag248.xml" /><Relationship Id="rId14" Type="http://schemas.openxmlformats.org/officeDocument/2006/relationships/tags" Target="../tags/tag249.xml" /><Relationship Id="rId15" Type="http://schemas.openxmlformats.org/officeDocument/2006/relationships/tags" Target="../tags/tag250.xml" /><Relationship Id="rId16" Type="http://schemas.openxmlformats.org/officeDocument/2006/relationships/tags" Target="../tags/tag251.xml" /><Relationship Id="rId17" Type="http://schemas.openxmlformats.org/officeDocument/2006/relationships/tags" Target="../tags/tag252.xml" /><Relationship Id="rId2" Type="http://schemas.openxmlformats.org/officeDocument/2006/relationships/tags" Target="../tags/tag241.xml" /><Relationship Id="rId3" Type="http://schemas.openxmlformats.org/officeDocument/2006/relationships/image" Target="../media/image9.png" /><Relationship Id="rId4" Type="http://schemas.openxmlformats.org/officeDocument/2006/relationships/tags" Target="../tags/tag242.xml" /><Relationship Id="rId5" Type="http://schemas.openxmlformats.org/officeDocument/2006/relationships/image" Target="../media/image10.jpeg" /><Relationship Id="rId6" Type="http://schemas.openxmlformats.org/officeDocument/2006/relationships/tags" Target="../tags/tag243.xml" /><Relationship Id="rId7" Type="http://schemas.openxmlformats.org/officeDocument/2006/relationships/image" Target="../media/image11.jpeg" /><Relationship Id="rId8" Type="http://schemas.openxmlformats.org/officeDocument/2006/relationships/tags" Target="../tags/tag244.xml" /><Relationship Id="rId9" Type="http://schemas.openxmlformats.org/officeDocument/2006/relationships/tags" Target="../tags/tag24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Relationship Id="rId10" Type="http://schemas.openxmlformats.org/officeDocument/2006/relationships/tags" Target="../tags/tag262.xml" /><Relationship Id="rId2" Type="http://schemas.openxmlformats.org/officeDocument/2006/relationships/notesSlide" Target="../notesSlides/notesSlide4.xml" /><Relationship Id="rId3" Type="http://schemas.openxmlformats.org/officeDocument/2006/relationships/tags" Target="../tags/tag257.xml" /><Relationship Id="rId4" Type="http://schemas.openxmlformats.org/officeDocument/2006/relationships/tags" Target="../tags/tag258.xml" /><Relationship Id="rId5" Type="http://schemas.openxmlformats.org/officeDocument/2006/relationships/tags" Target="../tags/tag259.xml" /><Relationship Id="rId6" Type="http://schemas.openxmlformats.org/officeDocument/2006/relationships/image" Target="../media/image13.jpeg" /><Relationship Id="rId7" Type="http://schemas.openxmlformats.org/officeDocument/2006/relationships/tags" Target="../tags/tag260.xml" /><Relationship Id="rId8" Type="http://schemas.openxmlformats.org/officeDocument/2006/relationships/image" Target="../media/image14.jpeg" /><Relationship Id="rId9" Type="http://schemas.openxmlformats.org/officeDocument/2006/relationships/tags" Target="../tags/tag261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Relationship Id="rId10" Type="http://schemas.openxmlformats.org/officeDocument/2006/relationships/image" Target="../media/image15.png" /><Relationship Id="rId11" Type="http://schemas.openxmlformats.org/officeDocument/2006/relationships/tags" Target="../tags/tag271.xml" /><Relationship Id="rId2" Type="http://schemas.openxmlformats.org/officeDocument/2006/relationships/notesSlide" Target="../notesSlides/notesSlide5.xml" /><Relationship Id="rId3" Type="http://schemas.openxmlformats.org/officeDocument/2006/relationships/tags" Target="../tags/tag267.xml" /><Relationship Id="rId4" Type="http://schemas.openxmlformats.org/officeDocument/2006/relationships/image" Target="../media/image7.png" /><Relationship Id="rId5" Type="http://schemas.openxmlformats.org/officeDocument/2006/relationships/tags" Target="../tags/tag268.xml" /><Relationship Id="rId6" Type="http://schemas.openxmlformats.org/officeDocument/2006/relationships/image" Target="../media/image13.jpeg" /><Relationship Id="rId7" Type="http://schemas.openxmlformats.org/officeDocument/2006/relationships/tags" Target="../tags/tag269.xml" /><Relationship Id="rId8" Type="http://schemas.openxmlformats.org/officeDocument/2006/relationships/image" Target="../media/image14.jpeg" /><Relationship Id="rId9" Type="http://schemas.openxmlformats.org/officeDocument/2006/relationships/tags" Target="../tags/tag270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1.xml" /><Relationship Id="rId10" Type="http://schemas.openxmlformats.org/officeDocument/2006/relationships/tags" Target="../tags/tag283.xml" /><Relationship Id="rId11" Type="http://schemas.openxmlformats.org/officeDocument/2006/relationships/tags" Target="../tags/tag284.xml" /><Relationship Id="rId12" Type="http://schemas.openxmlformats.org/officeDocument/2006/relationships/tags" Target="../tags/tag285.xml" /><Relationship Id="rId13" Type="http://schemas.openxmlformats.org/officeDocument/2006/relationships/tags" Target="../tags/tag286.xml" /><Relationship Id="rId14" Type="http://schemas.openxmlformats.org/officeDocument/2006/relationships/tags" Target="../tags/tag287.xml" /><Relationship Id="rId15" Type="http://schemas.openxmlformats.org/officeDocument/2006/relationships/tags" Target="../tags/tag288.xml" /><Relationship Id="rId16" Type="http://schemas.openxmlformats.org/officeDocument/2006/relationships/tags" Target="../tags/tag289.xml" /><Relationship Id="rId17" Type="http://schemas.openxmlformats.org/officeDocument/2006/relationships/tags" Target="../tags/tag290.xml" /><Relationship Id="rId18" Type="http://schemas.openxmlformats.org/officeDocument/2006/relationships/tags" Target="../tags/tag291.xml" /><Relationship Id="rId19" Type="http://schemas.openxmlformats.org/officeDocument/2006/relationships/tags" Target="../tags/tag292.xml" /><Relationship Id="rId2" Type="http://schemas.openxmlformats.org/officeDocument/2006/relationships/notesSlide" Target="../notesSlides/notesSlide6.xml" /><Relationship Id="rId20" Type="http://schemas.openxmlformats.org/officeDocument/2006/relationships/tags" Target="../tags/tag293.xml" /><Relationship Id="rId21" Type="http://schemas.openxmlformats.org/officeDocument/2006/relationships/tags" Target="../tags/tag294.xml" /><Relationship Id="rId22" Type="http://schemas.openxmlformats.org/officeDocument/2006/relationships/tags" Target="../tags/tag295.xml" /><Relationship Id="rId23" Type="http://schemas.openxmlformats.org/officeDocument/2006/relationships/tags" Target="../tags/tag296.xml" /><Relationship Id="rId24" Type="http://schemas.openxmlformats.org/officeDocument/2006/relationships/tags" Target="../tags/tag297.xml" /><Relationship Id="rId25" Type="http://schemas.openxmlformats.org/officeDocument/2006/relationships/tags" Target="../tags/tag298.xml" /><Relationship Id="rId26" Type="http://schemas.openxmlformats.org/officeDocument/2006/relationships/tags" Target="../tags/tag299.xml" /><Relationship Id="rId27" Type="http://schemas.openxmlformats.org/officeDocument/2006/relationships/tags" Target="../tags/tag300.xml" /><Relationship Id="rId3" Type="http://schemas.openxmlformats.org/officeDocument/2006/relationships/tags" Target="../tags/tag276.xml" /><Relationship Id="rId4" Type="http://schemas.openxmlformats.org/officeDocument/2006/relationships/tags" Target="../tags/tag277.xml" /><Relationship Id="rId5" Type="http://schemas.openxmlformats.org/officeDocument/2006/relationships/tags" Target="../tags/tag278.xml" /><Relationship Id="rId6" Type="http://schemas.openxmlformats.org/officeDocument/2006/relationships/tags" Target="../tags/tag279.xml" /><Relationship Id="rId7" Type="http://schemas.openxmlformats.org/officeDocument/2006/relationships/tags" Target="../tags/tag280.xml" /><Relationship Id="rId8" Type="http://schemas.openxmlformats.org/officeDocument/2006/relationships/tags" Target="../tags/tag281.xml" /><Relationship Id="rId9" Type="http://schemas.openxmlformats.org/officeDocument/2006/relationships/tags" Target="../tags/tag28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2.xml" /><Relationship Id="rId10" Type="http://schemas.openxmlformats.org/officeDocument/2006/relationships/tags" Target="../tags/tag311.xml" /><Relationship Id="rId11" Type="http://schemas.openxmlformats.org/officeDocument/2006/relationships/tags" Target="../tags/tag312.xml" /><Relationship Id="rId12" Type="http://schemas.openxmlformats.org/officeDocument/2006/relationships/tags" Target="../tags/tag313.xml" /><Relationship Id="rId13" Type="http://schemas.openxmlformats.org/officeDocument/2006/relationships/tags" Target="../tags/tag314.xml" /><Relationship Id="rId14" Type="http://schemas.openxmlformats.org/officeDocument/2006/relationships/image" Target="../media/image16.png" /><Relationship Id="rId15" Type="http://schemas.openxmlformats.org/officeDocument/2006/relationships/tags" Target="../tags/tag315.xml" /><Relationship Id="rId16" Type="http://schemas.openxmlformats.org/officeDocument/2006/relationships/image" Target="../media/image17.png" /><Relationship Id="rId17" Type="http://schemas.openxmlformats.org/officeDocument/2006/relationships/tags" Target="../tags/tag316.xml" /><Relationship Id="rId18" Type="http://schemas.openxmlformats.org/officeDocument/2006/relationships/tags" Target="../tags/tag317.xml" /><Relationship Id="rId19" Type="http://schemas.openxmlformats.org/officeDocument/2006/relationships/tags" Target="../tags/tag318.xml" /><Relationship Id="rId2" Type="http://schemas.openxmlformats.org/officeDocument/2006/relationships/notesSlide" Target="../notesSlides/notesSlide7.xml" /><Relationship Id="rId20" Type="http://schemas.openxmlformats.org/officeDocument/2006/relationships/tags" Target="../tags/tag319.xml" /><Relationship Id="rId21" Type="http://schemas.openxmlformats.org/officeDocument/2006/relationships/tags" Target="../tags/tag320.xml" /><Relationship Id="rId22" Type="http://schemas.openxmlformats.org/officeDocument/2006/relationships/tags" Target="../tags/tag321.xml" /><Relationship Id="rId23" Type="http://schemas.openxmlformats.org/officeDocument/2006/relationships/tags" Target="../tags/tag322.xml" /><Relationship Id="rId24" Type="http://schemas.openxmlformats.org/officeDocument/2006/relationships/tags" Target="../tags/tag323.xml" /><Relationship Id="rId25" Type="http://schemas.openxmlformats.org/officeDocument/2006/relationships/tags" Target="../tags/tag324.xml" /><Relationship Id="rId26" Type="http://schemas.openxmlformats.org/officeDocument/2006/relationships/tags" Target="../tags/tag325.xml" /><Relationship Id="rId3" Type="http://schemas.openxmlformats.org/officeDocument/2006/relationships/tags" Target="../tags/tag305.xml" /><Relationship Id="rId4" Type="http://schemas.openxmlformats.org/officeDocument/2006/relationships/image" Target="../media/image7.png" /><Relationship Id="rId5" Type="http://schemas.openxmlformats.org/officeDocument/2006/relationships/tags" Target="../tags/tag306.xml" /><Relationship Id="rId6" Type="http://schemas.openxmlformats.org/officeDocument/2006/relationships/tags" Target="../tags/tag307.xml" /><Relationship Id="rId7" Type="http://schemas.openxmlformats.org/officeDocument/2006/relationships/tags" Target="../tags/tag308.xml" /><Relationship Id="rId8" Type="http://schemas.openxmlformats.org/officeDocument/2006/relationships/tags" Target="../tags/tag309.xml" /><Relationship Id="rId9" Type="http://schemas.openxmlformats.org/officeDocument/2006/relationships/tags" Target="../tags/tag310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10" Type="http://schemas.openxmlformats.org/officeDocument/2006/relationships/tags" Target="../tags/tag337.xml" /><Relationship Id="rId11" Type="http://schemas.openxmlformats.org/officeDocument/2006/relationships/image" Target="../media/image18.png" /><Relationship Id="rId12" Type="http://schemas.openxmlformats.org/officeDocument/2006/relationships/tags" Target="../tags/tag338.xml" /><Relationship Id="rId13" Type="http://schemas.openxmlformats.org/officeDocument/2006/relationships/image" Target="../media/image19.png" /><Relationship Id="rId14" Type="http://schemas.openxmlformats.org/officeDocument/2006/relationships/tags" Target="../tags/tag339.xml" /><Relationship Id="rId15" Type="http://schemas.openxmlformats.org/officeDocument/2006/relationships/image" Target="../media/image20.png" /><Relationship Id="rId16" Type="http://schemas.openxmlformats.org/officeDocument/2006/relationships/tags" Target="../tags/tag340.xml" /><Relationship Id="rId17" Type="http://schemas.openxmlformats.org/officeDocument/2006/relationships/image" Target="../media/image21.png" /><Relationship Id="rId18" Type="http://schemas.openxmlformats.org/officeDocument/2006/relationships/tags" Target="../tags/tag341.xml" /><Relationship Id="rId19" Type="http://schemas.openxmlformats.org/officeDocument/2006/relationships/image" Target="../media/image22.png" /><Relationship Id="rId2" Type="http://schemas.openxmlformats.org/officeDocument/2006/relationships/notesSlide" Target="../notesSlides/notesSlide8.xml" /><Relationship Id="rId20" Type="http://schemas.openxmlformats.org/officeDocument/2006/relationships/tags" Target="../tags/tag342.xml" /><Relationship Id="rId21" Type="http://schemas.openxmlformats.org/officeDocument/2006/relationships/image" Target="../media/image23.png" /><Relationship Id="rId22" Type="http://schemas.openxmlformats.org/officeDocument/2006/relationships/tags" Target="../tags/tag343.xml" /><Relationship Id="rId23" Type="http://schemas.openxmlformats.org/officeDocument/2006/relationships/tags" Target="../tags/tag344.xml" /><Relationship Id="rId3" Type="http://schemas.openxmlformats.org/officeDocument/2006/relationships/tags" Target="../tags/tag330.xml" /><Relationship Id="rId4" Type="http://schemas.openxmlformats.org/officeDocument/2006/relationships/tags" Target="../tags/tag331.xml" /><Relationship Id="rId5" Type="http://schemas.openxmlformats.org/officeDocument/2006/relationships/tags" Target="../tags/tag332.xml" /><Relationship Id="rId6" Type="http://schemas.openxmlformats.org/officeDocument/2006/relationships/tags" Target="../tags/tag333.xml" /><Relationship Id="rId7" Type="http://schemas.openxmlformats.org/officeDocument/2006/relationships/tags" Target="../tags/tag334.xml" /><Relationship Id="rId8" Type="http://schemas.openxmlformats.org/officeDocument/2006/relationships/tags" Target="../tags/tag335.xml" /><Relationship Id="rId9" Type="http://schemas.openxmlformats.org/officeDocument/2006/relationships/tags" Target="../tags/tag33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1.xml" /><Relationship Id="rId2" Type="http://schemas.openxmlformats.org/officeDocument/2006/relationships/tags" Target="../tags/tag345.xml" /><Relationship Id="rId3" Type="http://schemas.openxmlformats.org/officeDocument/2006/relationships/tags" Target="../tags/tag346.xml" /><Relationship Id="rId4" Type="http://schemas.openxmlformats.org/officeDocument/2006/relationships/tags" Target="../tags/tag347.xml" /><Relationship Id="rId5" Type="http://schemas.openxmlformats.org/officeDocument/2006/relationships/tags" Target="../tags/tag348.xml" /><Relationship Id="rId6" Type="http://schemas.openxmlformats.org/officeDocument/2006/relationships/tags" Target="../tags/tag349.xml" /><Relationship Id="rId7" Type="http://schemas.openxmlformats.org/officeDocument/2006/relationships/tags" Target="../tags/tag350.xml" /><Relationship Id="rId8" Type="http://schemas.openxmlformats.org/officeDocument/2006/relationships/tags" Target="../tags/tag351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tags" Target="../tags/tag352.xml" /><Relationship Id="rId3" Type="http://schemas.openxmlformats.org/officeDocument/2006/relationships/tags" Target="../tags/tag353.xml" /><Relationship Id="rId4" Type="http://schemas.openxmlformats.org/officeDocument/2006/relationships/hyperlink" Target="https://d.book118.com/136110054202010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Shape 206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pic>
        <p:nvPicPr>
          <p:cNvPr id="10" name="图片 9" title="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 bwMode="auto">
          <a:xfrm>
            <a:off x="107576" y="288365"/>
            <a:ext cx="4531659" cy="4629151"/>
          </a:xfrm>
          <a:prstGeom prst="rect">
            <a:avLst/>
          </a:prstGeom>
          <a:noFill/>
          <a:ln w="9525">
            <a:noFill/>
            <a:miter lim="800000"/>
          </a:ln>
        </p:spPr>
      </p:pic>
      <p:grpSp>
        <p:nvGrpSpPr>
          <p:cNvPr id="2" name="组合 1" title=""/>
          <p:cNvGrpSpPr/>
          <p:nvPr>
            <p:custDataLst>
              <p:tags r:id="rId6"/>
            </p:custDataLst>
          </p:nvPr>
        </p:nvGrpSpPr>
        <p:grpSpPr>
          <a:xfrm>
            <a:off x="528420" y="1334795"/>
            <a:ext cx="4198461" cy="2668320"/>
            <a:chOff x="1261045" y="732864"/>
            <a:chExt cx="6379633" cy="3270251"/>
          </a:xfrm>
        </p:grpSpPr>
        <p:sp>
          <p:nvSpPr>
            <p:cNvPr id="11" name="椭圆 10"/>
            <p:cNvSpPr/>
            <p:nvPr>
              <p:custDataLst>
                <p:tags r:id="rId7"/>
              </p:custDataLst>
            </p:nvPr>
          </p:nvSpPr>
          <p:spPr>
            <a:xfrm>
              <a:off x="3254945" y="736749"/>
              <a:ext cx="4385733" cy="1075616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91434" tIns="45718" rIns="91434" bIns="45718" anchor="ctr"/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FFFFFF"/>
                  </a:solidFill>
                  <a:latin typeface="Arial"/>
                  <a:ea typeface="Arial"/>
                  <a:cs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FFFFFF"/>
                  </a:solidFill>
                  <a:latin typeface="Arial"/>
                  <a:ea typeface="Arial"/>
                  <a:cs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FFFFFF"/>
                  </a:solidFill>
                  <a:latin typeface="Arial"/>
                  <a:ea typeface="Arial"/>
                  <a:cs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FFFFFF"/>
                  </a:solidFill>
                  <a:latin typeface="Arial"/>
                  <a:ea typeface="Arial"/>
                  <a:cs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FFFFFF"/>
                  </a:solidFill>
                  <a:latin typeface="Arial"/>
                  <a:ea typeface="Arial"/>
                  <a:cs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FFFFFF"/>
                  </a:solidFill>
                  <a:latin typeface="Arial"/>
                  <a:ea typeface="Arial"/>
                  <a:cs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FFFFFF"/>
                  </a:solidFill>
                  <a:latin typeface="Arial"/>
                  <a:ea typeface="Arial"/>
                  <a:cs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FFFFFF"/>
                  </a:solidFill>
                  <a:latin typeface="Arial"/>
                  <a:ea typeface="Arial"/>
                  <a:cs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FFFFFF"/>
                  </a:solidFill>
                  <a:latin typeface="Arial"/>
                  <a:ea typeface="Arial"/>
                  <a:cs typeface="Arial"/>
                </a:defRPr>
              </a:lvl9pPr>
            </a:lstStyle>
            <a:p>
              <a:pPr algn="ctr" defTabSz="685800">
                <a:defRPr/>
              </a:pPr>
              <a:endParaRPr lang="zh-CN" altLang="en-US" sz="3600" b="1"/>
            </a:p>
          </p:txBody>
        </p:sp>
        <p:sp>
          <p:nvSpPr>
            <p:cNvPr id="21" name="燕尾形箭头 20"/>
            <p:cNvSpPr/>
            <p:nvPr>
              <p:custDataLst>
                <p:tags r:id="rId8"/>
              </p:custDataLst>
            </p:nvPr>
          </p:nvSpPr>
          <p:spPr>
            <a:xfrm rot="7800000">
              <a:off x="2279162" y="2129865"/>
              <a:ext cx="3270251" cy="476249"/>
            </a:xfrm>
            <a:prstGeom prst="notchedRightArrow">
              <a:avLst/>
            </a:prstGeom>
            <a:noFill/>
            <a:ln w="28575">
              <a:solidFill>
                <a:srgbClr val="FF33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91434" tIns="45718" rIns="91434" bIns="45718" anchor="ctr"/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FFFFFF"/>
                  </a:solidFill>
                  <a:latin typeface="Arial"/>
                  <a:ea typeface="Arial"/>
                  <a:cs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FFFFFF"/>
                  </a:solidFill>
                  <a:latin typeface="Arial"/>
                  <a:ea typeface="Arial"/>
                  <a:cs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FFFFFF"/>
                  </a:solidFill>
                  <a:latin typeface="Arial"/>
                  <a:ea typeface="Arial"/>
                  <a:cs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FFFFFF"/>
                  </a:solidFill>
                  <a:latin typeface="Arial"/>
                  <a:ea typeface="Arial"/>
                  <a:cs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FFFFFF"/>
                  </a:solidFill>
                  <a:latin typeface="Arial"/>
                  <a:ea typeface="Arial"/>
                  <a:cs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FFFFFF"/>
                  </a:solidFill>
                  <a:latin typeface="Arial"/>
                  <a:ea typeface="Arial"/>
                  <a:cs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FFFFFF"/>
                  </a:solidFill>
                  <a:latin typeface="Arial"/>
                  <a:ea typeface="Arial"/>
                  <a:cs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FFFFFF"/>
                  </a:solidFill>
                  <a:latin typeface="Arial"/>
                  <a:ea typeface="Arial"/>
                  <a:cs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FFFFFF"/>
                  </a:solidFill>
                  <a:latin typeface="Arial"/>
                  <a:ea typeface="Arial"/>
                  <a:cs typeface="Arial"/>
                </a:defRPr>
              </a:lvl9pPr>
            </a:lstStyle>
            <a:p>
              <a:pPr algn="ctr" defTabSz="685800">
                <a:defRPr/>
              </a:pPr>
              <a:endParaRPr lang="zh-CN" altLang="en-US" sz="3600" b="1"/>
            </a:p>
          </p:txBody>
        </p:sp>
        <p:sp>
          <p:nvSpPr>
            <p:cNvPr id="24" name="燕尾形箭头 23"/>
            <p:cNvSpPr/>
            <p:nvPr>
              <p:custDataLst>
                <p:tags r:id="rId9"/>
              </p:custDataLst>
            </p:nvPr>
          </p:nvSpPr>
          <p:spPr>
            <a:xfrm rot="9600000">
              <a:off x="1261045" y="1740398"/>
              <a:ext cx="5306484" cy="472017"/>
            </a:xfrm>
            <a:prstGeom prst="notchedRightArrow">
              <a:avLst/>
            </a:prstGeom>
            <a:noFill/>
            <a:ln w="28575">
              <a:solidFill>
                <a:srgbClr val="FF33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91434" tIns="45718" rIns="91434" bIns="45718" anchor="ctr"/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FFFFFF"/>
                  </a:solidFill>
                  <a:latin typeface="Arial"/>
                  <a:ea typeface="Arial"/>
                  <a:cs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FFFFFF"/>
                  </a:solidFill>
                  <a:latin typeface="Arial"/>
                  <a:ea typeface="Arial"/>
                  <a:cs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FFFFFF"/>
                  </a:solidFill>
                  <a:latin typeface="Arial"/>
                  <a:ea typeface="Arial"/>
                  <a:cs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FFFFFF"/>
                  </a:solidFill>
                  <a:latin typeface="Arial"/>
                  <a:ea typeface="Arial"/>
                  <a:cs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FFFFFF"/>
                  </a:solidFill>
                  <a:latin typeface="Arial"/>
                  <a:ea typeface="Arial"/>
                  <a:cs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FFFFFF"/>
                  </a:solidFill>
                  <a:latin typeface="Arial"/>
                  <a:ea typeface="Arial"/>
                  <a:cs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FFFFFF"/>
                  </a:solidFill>
                  <a:latin typeface="Arial"/>
                  <a:ea typeface="Arial"/>
                  <a:cs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FFFFFF"/>
                  </a:solidFill>
                  <a:latin typeface="Arial"/>
                  <a:ea typeface="Arial"/>
                  <a:cs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FFFFFF"/>
                  </a:solidFill>
                  <a:latin typeface="Arial"/>
                  <a:ea typeface="Arial"/>
                  <a:cs typeface="Arial"/>
                </a:defRPr>
              </a:lvl9pPr>
            </a:lstStyle>
            <a:p>
              <a:pPr algn="ctr" defTabSz="685800">
                <a:defRPr/>
              </a:pPr>
              <a:endParaRPr lang="zh-CN" altLang="en-US" sz="3600" b="1"/>
            </a:p>
          </p:txBody>
        </p:sp>
      </p:grpSp>
      <p:grpSp>
        <p:nvGrpSpPr>
          <p:cNvPr id="27" name="그룹 1003" title="">
            <a:extLst>
              <a:ext uri="{FF2B5EF4-FFF2-40B4-BE49-F238E27FC236}">
                <a16:creationId xmlns:a16="http://schemas.microsoft.com/office/drawing/2014/main" id="{F5DC09B8-02ED-BD04-9BF4-FCB4BF5AED79}"/>
              </a:ext>
            </a:extLst>
          </p:cNvPr>
          <p:cNvGrpSpPr/>
          <p:nvPr>
            <p:custDataLst>
              <p:tags r:id="rId10"/>
            </p:custDataLst>
          </p:nvPr>
        </p:nvGrpSpPr>
        <p:grpSpPr>
          <a:xfrm>
            <a:off x="2875155" y="680635"/>
            <a:ext cx="179218" cy="179218"/>
            <a:chOff x="2547766" y="1277722"/>
            <a:chExt cx="358435" cy="358435"/>
          </a:xfrm>
        </p:grpSpPr>
        <p:pic>
          <p:nvPicPr>
            <p:cNvPr id="28" name="Object 10">
              <a:extLst>
                <a:ext uri="{FF2B5EF4-FFF2-40B4-BE49-F238E27FC236}">
                  <a16:creationId xmlns:a16="http://schemas.microsoft.com/office/drawing/2014/main" id="{AEF604F2-451E-AA72-F1C7-0296A1B2041A}"/>
                </a:ext>
              </a:extLst>
            </p:cNvPr>
            <p:cNvPicPr>
              <a:picLocks noChangeAspect="1"/>
            </p:cNvPicPr>
            <p:nvPr>
              <p:custDataLst>
                <p:tags r:id="rId12"/>
              </p:custDataLst>
            </p:nvPr>
          </p:nvPicPr>
          <p:blipFill>
            <a:blip r:embed="rId11"/>
            <a:stretch>
              <a:fillRect/>
            </a:stretch>
          </p:blipFill>
          <p:spPr>
            <a:xfrm>
              <a:off x="2547766" y="1277722"/>
              <a:ext cx="358435" cy="358435"/>
            </a:xfrm>
            <a:prstGeom prst="rect">
              <a:avLst/>
            </a:prstGeom>
          </p:spPr>
        </p:pic>
      </p:grpSp>
      <p:grpSp>
        <p:nvGrpSpPr>
          <p:cNvPr id="29" name="그룹 1004" title="">
            <a:extLst>
              <a:ext uri="{FF2B5EF4-FFF2-40B4-BE49-F238E27FC236}">
                <a16:creationId xmlns:a16="http://schemas.microsoft.com/office/drawing/2014/main" id="{9C965B6C-34DB-B0D3-8F3F-C76669216685}"/>
              </a:ext>
            </a:extLst>
          </p:cNvPr>
          <p:cNvGrpSpPr/>
          <p:nvPr>
            <p:custDataLst>
              <p:tags r:id="rId13"/>
            </p:custDataLst>
          </p:nvPr>
        </p:nvGrpSpPr>
        <p:grpSpPr>
          <a:xfrm>
            <a:off x="839829" y="0"/>
            <a:ext cx="179218" cy="179218"/>
            <a:chOff x="4049332" y="1145250"/>
            <a:chExt cx="358435" cy="358435"/>
          </a:xfrm>
        </p:grpSpPr>
        <p:pic>
          <p:nvPicPr>
            <p:cNvPr id="30" name="Object 13">
              <a:extLst>
                <a:ext uri="{FF2B5EF4-FFF2-40B4-BE49-F238E27FC236}">
                  <a16:creationId xmlns:a16="http://schemas.microsoft.com/office/drawing/2014/main" id="{C14F2E3F-AE43-8BBA-F04F-FB832C3BC396}"/>
                </a:ext>
              </a:extLst>
            </p:cNvPr>
            <p:cNvPicPr>
              <a:picLocks noChangeAspect="1"/>
            </p:cNvPicPr>
            <p:nvPr>
              <p:custDataLst>
                <p:tags r:id="rId14"/>
              </p:custDataLst>
            </p:nvPr>
          </p:nvPicPr>
          <p:blipFill>
            <a:blip r:embed="rId11"/>
            <a:stretch>
              <a:fillRect/>
            </a:stretch>
          </p:blipFill>
          <p:spPr>
            <a:xfrm>
              <a:off x="4049332" y="1145250"/>
              <a:ext cx="358435" cy="358435"/>
            </a:xfrm>
            <a:prstGeom prst="rect">
              <a:avLst/>
            </a:prstGeom>
          </p:spPr>
        </p:pic>
      </p:grpSp>
      <p:sp>
        <p:nvSpPr>
          <p:cNvPr id="33" name="矩形 32" title="">
            <a:extLst>
              <a:ext uri="{FF2B5EF4-FFF2-40B4-BE49-F238E27FC236}">
                <a16:creationId xmlns:a16="http://schemas.microsoft.com/office/drawing/2014/main" id="{557ACA46-E0A7-F6F2-686D-6D4F8280B0C7}"/>
              </a:ext>
            </a:extLst>
          </p:cNvPr>
          <p:cNvSpPr/>
          <p:nvPr>
            <p:custDataLst>
              <p:tags r:id="rId15"/>
            </p:custDataLst>
          </p:nvPr>
        </p:nvSpPr>
        <p:spPr>
          <a:xfrm>
            <a:off x="3951176" y="570885"/>
            <a:ext cx="5745484" cy="20867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80000"/>
              </a:lnSpc>
              <a:spcBef>
                <a:spcPct val="0"/>
              </a:spcBef>
              <a:spcAft>
                <a:spcPct val="0"/>
              </a:spcAft>
              <a:buClr>
                <a:srgbClr val="C50000"/>
              </a:buClr>
              <a:buSzPts val="5200"/>
              <a:buFont typeface="Arial"/>
              <a:buNone/>
              <a:defRPr/>
            </a:pPr>
            <a:r>
              <a:rPr kumimoji="0" lang="en-US" altLang="zh-CN" sz="3600" b="1" i="0" u="none" strike="noStrike" kern="0" cap="none" spc="0" normalizeH="0" baseline="0" noProof="0">
                <a:ln>
                  <a:noFill/>
                </a:ln>
                <a:solidFill>
                  <a:srgbClr val="434343">
                    <a:lumMod val="50000"/>
                  </a:srgbClr>
                </a:solidFill>
                <a:effectLst/>
                <a:uLnTx/>
                <a:uFillTx/>
                <a:latin typeface="Manjari"/>
                <a:cs typeface="Arial"/>
                <a:sym typeface="Manjari"/>
              </a:rPr>
              <a:t>Unit 1 </a:t>
            </a:r>
          </a:p>
          <a:p>
            <a:pPr marL="0" marR="0" lvl="0" indent="0" algn="ctr" defTabSz="914400" rtl="0" eaLnBrk="1" fontAlgn="auto" latinLnBrk="0" hangingPunct="1">
              <a:lnSpc>
                <a:spcPct val="80000"/>
              </a:lnSpc>
              <a:spcBef>
                <a:spcPct val="0"/>
              </a:spcBef>
              <a:spcAft>
                <a:spcPct val="0"/>
              </a:spcAft>
              <a:buClr>
                <a:srgbClr val="C50000"/>
              </a:buClr>
              <a:buSzPts val="5200"/>
              <a:buFont typeface="Arial"/>
              <a:buNone/>
              <a:defRPr/>
            </a:pPr>
            <a:endParaRPr kumimoji="0" lang="en-US" altLang="zh-CN" sz="3600" b="1" i="0" u="none" strike="noStrike" kern="0" cap="none" spc="0" normalizeH="0" baseline="0" noProof="0">
              <a:ln>
                <a:noFill/>
              </a:ln>
              <a:solidFill>
                <a:srgbClr val="434343">
                  <a:lumMod val="50000"/>
                </a:srgbClr>
              </a:solidFill>
              <a:effectLst/>
              <a:uLnTx/>
              <a:uFillTx/>
              <a:latin typeface="Manjari"/>
              <a:cs typeface="Arial"/>
              <a:sym typeface="Manjari"/>
            </a:endParaRPr>
          </a:p>
          <a:p>
            <a:pPr marL="0" marR="0" lvl="0" indent="0" algn="ctr" defTabSz="914400" rtl="0" eaLnBrk="1" fontAlgn="auto" latinLnBrk="0" hangingPunct="1">
              <a:lnSpc>
                <a:spcPct val="80000"/>
              </a:lnSpc>
              <a:spcBef>
                <a:spcPct val="0"/>
              </a:spcBef>
              <a:spcAft>
                <a:spcPct val="0"/>
              </a:spcAft>
              <a:buClr>
                <a:srgbClr val="C50000"/>
              </a:buClr>
              <a:buSzPts val="5200"/>
              <a:buFont typeface="Arial"/>
              <a:buNone/>
              <a:defRPr/>
            </a:pPr>
            <a:r>
              <a:rPr kumimoji="0" lang="en-US" altLang="zh-CN" sz="3600" b="1" i="0" u="none" strike="noStrike" kern="0" cap="none" spc="0" normalizeH="0" baseline="0" noProof="0">
                <a:ln>
                  <a:noFill/>
                </a:ln>
                <a:solidFill>
                  <a:srgbClr val="434343">
                    <a:lumMod val="50000"/>
                  </a:srgbClr>
                </a:solidFill>
                <a:effectLst/>
                <a:uLnTx/>
                <a:uFillTx/>
                <a:latin typeface="Manjari"/>
                <a:cs typeface="Arial"/>
                <a:sym typeface="Manjari"/>
              </a:rPr>
              <a:t>What’s the matter?</a:t>
            </a:r>
          </a:p>
        </p:txBody>
      </p:sp>
      <p:sp>
        <p:nvSpPr>
          <p:cNvPr id="34" name="矩形 33" title="">
            <a:extLst>
              <a:ext uri="{FF2B5EF4-FFF2-40B4-BE49-F238E27FC236}">
                <a16:creationId xmlns:a16="http://schemas.microsoft.com/office/drawing/2014/main" id="{1AA61B17-F842-227F-7E1A-0D34803C7F06}"/>
              </a:ext>
            </a:extLst>
          </p:cNvPr>
          <p:cNvSpPr/>
          <p:nvPr>
            <p:custDataLst>
              <p:tags r:id="rId16"/>
            </p:custDataLst>
          </p:nvPr>
        </p:nvSpPr>
        <p:spPr>
          <a:xfrm>
            <a:off x="5154753" y="3166884"/>
            <a:ext cx="3119765" cy="646331"/>
          </a:xfrm>
          <a:prstGeom prst="rect">
            <a:avLst/>
          </a:prstGeom>
          <a:noFill/>
          <a:ln>
            <a:noFill/>
          </a:ln>
        </p:spPr>
        <p:txBody>
          <a:bodyPr wrap="none" rtlCol="0" anchor="t">
            <a:sp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marR="0" lvl="0" indent="0" algn="ctr" defTabSz="6858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/>
            </a:pPr>
            <a:r>
              <a:rPr kumimoji="0" lang="en-US" altLang="zh-CN" sz="36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/>
                <a:ea typeface="MiSans Light"/>
                <a:cs typeface="Calibri" panose="020f0502020204030204" charset="0"/>
                <a:sym typeface="Arial"/>
              </a:rPr>
              <a:t>Section A </a:t>
            </a:r>
            <a:r>
              <a:rPr lang="en-US" altLang="zh-CN" sz="3600" b="1" kern="1200">
                <a:latin typeface="Calibri"/>
                <a:ea typeface="MiSans Light"/>
                <a:cs typeface="Calibri" panose="020f0502020204030204" charset="0"/>
              </a:rPr>
              <a:t>3a-3c</a:t>
            </a:r>
            <a:endParaRPr kumimoji="0" lang="en-US" altLang="zh-CN" sz="3600" b="1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/>
              <a:ea typeface="MiSans Light"/>
              <a:cs typeface="Calibri" panose="020f0502020204030204" charset="0"/>
              <a:sym typeface="Arial"/>
            </a:endParaRPr>
          </a:p>
        </p:txBody>
      </p:sp>
      <p:sp>
        <p:nvSpPr>
          <p:cNvPr id="13" name="椭圆 12" title=""/>
          <p:cNvSpPr/>
          <p:nvPr>
            <p:custDataLst>
              <p:tags r:id="rId17"/>
            </p:custDataLst>
          </p:nvPr>
        </p:nvSpPr>
        <p:spPr>
          <a:xfrm>
            <a:off x="1783888" y="1525844"/>
            <a:ext cx="981281" cy="446561"/>
          </a:xfrm>
          <a:prstGeom prst="ellipse">
            <a:avLst/>
          </a:prstGeom>
          <a:ln w="28575">
            <a:solidFill>
              <a:srgbClr val="FF33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4" tIns="45718" rIns="91434" bIns="45718" anchor="ctr"/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FFFFFF"/>
                </a:solidFill>
                <a:latin typeface="Arial"/>
                <a:ea typeface="Arial"/>
                <a:cs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FFFFFF"/>
                </a:solidFill>
                <a:latin typeface="Arial"/>
                <a:ea typeface="Arial"/>
                <a:cs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FFFFFF"/>
                </a:solidFill>
                <a:latin typeface="Arial"/>
                <a:ea typeface="Arial"/>
                <a:cs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FFFFFF"/>
                </a:solidFill>
                <a:latin typeface="Arial"/>
                <a:ea typeface="Arial"/>
                <a:cs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FFFFFF"/>
                </a:solidFill>
                <a:latin typeface="Arial"/>
                <a:ea typeface="Arial"/>
                <a:cs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FFFFFF"/>
                </a:solidFill>
                <a:latin typeface="Arial"/>
                <a:ea typeface="Arial"/>
                <a:cs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FFFFFF"/>
                </a:solidFill>
                <a:latin typeface="Arial"/>
                <a:ea typeface="Arial"/>
                <a:cs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FFFFFF"/>
                </a:solidFill>
                <a:latin typeface="Arial"/>
                <a:ea typeface="Arial"/>
                <a:cs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FFFFFF"/>
                </a:solidFill>
                <a:latin typeface="Arial"/>
                <a:ea typeface="Arial"/>
                <a:cs typeface="Arial"/>
              </a:defRPr>
            </a:lvl9pPr>
          </a:lstStyle>
          <a:p>
            <a:pPr algn="ctr" defTabSz="685800">
              <a:defRPr/>
            </a:pPr>
            <a:endParaRPr lang="zh-CN" altLang="en-US" sz="3600" b="1"/>
          </a:p>
        </p:txBody>
      </p:sp>
      <p:sp>
        <p:nvSpPr>
          <p:cNvPr id="22" name="椭圆 21" title=""/>
          <p:cNvSpPr/>
          <p:nvPr>
            <p:custDataLst>
              <p:tags r:id="rId18"/>
            </p:custDataLst>
          </p:nvPr>
        </p:nvSpPr>
        <p:spPr>
          <a:xfrm>
            <a:off x="3526657" y="1452932"/>
            <a:ext cx="971549" cy="647700"/>
          </a:xfrm>
          <a:prstGeom prst="ellipse">
            <a:avLst/>
          </a:prstGeom>
          <a:ln w="28575">
            <a:solidFill>
              <a:srgbClr val="FF33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4" tIns="45718" rIns="91434" bIns="45718" anchor="ctr"/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FFFFFF"/>
                </a:solidFill>
                <a:latin typeface="Arial"/>
                <a:ea typeface="Arial"/>
                <a:cs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FFFFFF"/>
                </a:solidFill>
                <a:latin typeface="Arial"/>
                <a:ea typeface="Arial"/>
                <a:cs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FFFFFF"/>
                </a:solidFill>
                <a:latin typeface="Arial"/>
                <a:ea typeface="Arial"/>
                <a:cs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FFFFFF"/>
                </a:solidFill>
                <a:latin typeface="Arial"/>
                <a:ea typeface="Arial"/>
                <a:cs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FFFFFF"/>
                </a:solidFill>
                <a:latin typeface="Arial"/>
                <a:ea typeface="Arial"/>
                <a:cs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FFFFFF"/>
                </a:solidFill>
                <a:latin typeface="Arial"/>
                <a:ea typeface="Arial"/>
                <a:cs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FFFFFF"/>
                </a:solidFill>
                <a:latin typeface="Arial"/>
                <a:ea typeface="Arial"/>
                <a:cs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FFFFFF"/>
                </a:solidFill>
                <a:latin typeface="Arial"/>
                <a:ea typeface="Arial"/>
                <a:cs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FFFFFF"/>
                </a:solidFill>
                <a:latin typeface="Arial"/>
                <a:ea typeface="Arial"/>
                <a:cs typeface="Arial"/>
              </a:defRPr>
            </a:lvl9pPr>
          </a:lstStyle>
          <a:p>
            <a:pPr algn="ctr" defTabSz="685800">
              <a:defRPr/>
            </a:pPr>
            <a:endParaRPr lang="zh-CN" altLang="en-US" sz="3600" b="1"/>
          </a:p>
        </p:txBody>
      </p:sp>
      <p:sp>
        <p:nvSpPr>
          <p:cNvPr id="23" name="文本框 22" title=""/>
          <p:cNvSpPr txBox="1">
            <a:spLocks noChangeArrowheads="1"/>
          </p:cNvSpPr>
          <p:nvPr>
            <p:custDataLst>
              <p:tags r:id="rId19"/>
            </p:custDataLst>
          </p:nvPr>
        </p:nvSpPr>
        <p:spPr bwMode="auto">
          <a:xfrm>
            <a:off x="982576" y="1548572"/>
            <a:ext cx="4273551" cy="461661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1434" tIns="45718" rIns="91434" bIns="45718">
            <a:sp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algn="ctr">
              <a:spcBef>
                <a:spcPct val="50000"/>
              </a:spcBef>
            </a:pPr>
            <a:r>
              <a:rPr lang="en-US" altLang="zh-CN" sz="2400" b="1">
                <a:latin typeface="Times New Roman" panose="02020603050405020304" pitchFamily="18" charset="0"/>
              </a:rPr>
              <a:t>Offer help or not?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3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6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8" presetID="6" presetClass="entr" presetSubtype="32" dur="2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0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3" presetClass="entr" presetSubtype="16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1" presetClass="entr" presetSubtype="1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2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1" presetClass="entr" presetSubtype="1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7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3" grpId="0"/>
      <p:bldP spid="34" grpId="0"/>
      <p:bldP spid="13" grpId="0"/>
      <p:bldP spid="22" grpId="0"/>
      <p:bldP spid="23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3" name="PA-文本框 5" title=""/>
          <p:cNvSpPr txBox="1"/>
          <p:nvPr>
            <p:custDataLst>
              <p:tags r:id="rId4"/>
            </p:custDataLst>
          </p:nvPr>
        </p:nvSpPr>
        <p:spPr>
          <a:xfrm>
            <a:off x="357" y="362491"/>
            <a:ext cx="9143405" cy="6694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defRPr lang="en-US"/>
            </a:defPPr>
            <a:lvl1pPr marL="0" marR="0" lvl="0" algn="l" defTabSz="4572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800" b="0" i="0" u="none" strike="noStrike" kern="1200" cap="none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marR="0" lvl="1" algn="l" defTabSz="4572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800" b="0" i="0" u="none" strike="noStrike" kern="1200" cap="none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marR="0" lvl="2" algn="l" defTabSz="4572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800" b="0" i="0" u="none" strike="noStrike" kern="1200" cap="none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marR="0" lvl="3" algn="l" defTabSz="4572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800" b="0" i="0" u="none" strike="noStrike" kern="1200" cap="none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marR="0" lvl="4" algn="l" defTabSz="4572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800" b="0" i="0" u="none" strike="noStrike" kern="1200" cap="none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marR="0" lvl="5" algn="l" defTabSz="4572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800" b="0" i="0" u="none" strike="noStrike" kern="1200" cap="none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marR="0" lvl="6" algn="l" defTabSz="4572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800" b="0" i="0" u="none" strike="noStrike" kern="1200" cap="none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marR="0" lvl="7" algn="l" defTabSz="4572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800" b="0" i="0" u="none" strike="noStrike" kern="1200" cap="none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marR="0" lvl="8" algn="l" defTabSz="4572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800" b="0" i="0" u="none" strike="noStrike" kern="1200" cap="none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750">
                <a:latin typeface="Arial" pitchFamily="34" charset="0"/>
                <a:ea typeface="汉仪旗黑-55简" panose="00020600040101010101" charset="-122"/>
                <a:cs typeface="Noto Serif SemCond ExtBd" panose="02020902060505020204" pitchFamily="18"/>
              </a:rPr>
              <a:t>Teaching Objectives </a:t>
            </a:r>
          </a:p>
        </p:txBody>
      </p:sp>
      <p:sp>
        <p:nvSpPr>
          <p:cNvPr id="21" name="PA-文本框 5" title=""/>
          <p:cNvSpPr txBox="1"/>
          <p:nvPr>
            <p:custDataLst>
              <p:tags r:id="rId5"/>
            </p:custDataLst>
          </p:nvPr>
        </p:nvSpPr>
        <p:spPr>
          <a:xfrm>
            <a:off x="1242989" y="988364"/>
            <a:ext cx="6407414" cy="7155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defRPr lang="en-US"/>
            </a:defPPr>
            <a:lvl1pPr marL="0" marR="0" lvl="0" algn="l" defTabSz="4572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800" b="0" i="0" u="none" strike="noStrike" kern="1200" cap="none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marR="0" lvl="1" algn="l" defTabSz="4572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800" b="0" i="0" u="none" strike="noStrike" kern="1200" cap="none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marR="0" lvl="2" algn="l" defTabSz="4572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800" b="0" i="0" u="none" strike="noStrike" kern="1200" cap="none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marR="0" lvl="3" algn="l" defTabSz="4572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800" b="0" i="0" u="none" strike="noStrike" kern="1200" cap="none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marR="0" lvl="4" algn="l" defTabSz="4572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800" b="0" i="0" u="none" strike="noStrike" kern="1200" cap="none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marR="0" lvl="5" algn="l" defTabSz="4572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800" b="0" i="0" u="none" strike="noStrike" kern="1200" cap="none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marR="0" lvl="6" algn="l" defTabSz="4572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800" b="0" i="0" u="none" strike="noStrike" kern="1200" cap="none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marR="0" lvl="7" algn="l" defTabSz="4572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800" b="0" i="0" u="none" strike="noStrike" kern="1200" cap="none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marR="0" lvl="8" algn="l" defTabSz="4572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800" b="0" i="0" u="none" strike="noStrike" kern="1200" cap="none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2700">
                <a:latin typeface="Arial" pitchFamily="34" charset="0"/>
                <a:ea typeface="汉仪旗黑-55简" panose="00020600040101010101" charset="-122"/>
                <a:cs typeface="Noto Serif SemCond" panose="02020502060505020204" pitchFamily="18"/>
              </a:rPr>
              <a:t>By the end of the class, you’ll be able to:</a:t>
            </a:r>
          </a:p>
        </p:txBody>
      </p:sp>
      <p:sp>
        <p:nvSpPr>
          <p:cNvPr id="28" name="PA-文本框 5" title=""/>
          <p:cNvSpPr txBox="1"/>
          <p:nvPr>
            <p:custDataLst>
              <p:tags r:id="rId6"/>
            </p:custDataLst>
          </p:nvPr>
        </p:nvSpPr>
        <p:spPr>
          <a:xfrm>
            <a:off x="1242989" y="1676355"/>
            <a:ext cx="6829337" cy="7155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defRPr lang="en-US"/>
            </a:defPPr>
            <a:lvl1pPr marL="0" marR="0" lvl="0" algn="l" defTabSz="457200" rtl="0" eaLnBrk="1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7200" b="0" i="0" u="none" strike="noStrike" kern="1200" cap="none">
                <a:solidFill>
                  <a:schemeClr val="tx1"/>
                </a:solidFill>
                <a:latin typeface="Noto Serif SemCond" panose="02020502060505020204" pitchFamily="18"/>
                <a:ea typeface="Noto Serif SemCond" panose="02020502060505020204" pitchFamily="18"/>
                <a:cs typeface="Noto Serif SemCond" panose="02020502060505020204" pitchFamily="18"/>
              </a:defRPr>
            </a:lvl1pPr>
            <a:lvl2pPr marL="457200" marR="0" lvl="1" algn="l" defTabSz="4572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800" b="0" i="0" u="none" strike="noStrike" kern="1200" cap="none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marR="0" lvl="2" algn="l" defTabSz="4572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800" b="0" i="0" u="none" strike="noStrike" kern="1200" cap="none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marR="0" lvl="3" algn="l" defTabSz="4572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800" b="0" i="0" u="none" strike="noStrike" kern="1200" cap="none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marR="0" lvl="4" algn="l" defTabSz="4572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800" b="0" i="0" u="none" strike="noStrike" kern="1200" cap="none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marR="0" lvl="5" algn="l" defTabSz="4572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800" b="0" i="0" u="none" strike="noStrike" kern="1200" cap="none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marR="0" lvl="6" algn="l" defTabSz="4572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800" b="0" i="0" u="none" strike="noStrike" kern="1200" cap="none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marR="0" lvl="7" algn="l" defTabSz="4572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800" b="0" i="0" u="none" strike="noStrike" kern="1200" cap="none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marR="0" lvl="8" algn="l" defTabSz="4572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800" b="0" i="0" u="none" strike="noStrike" kern="1200" cap="none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700">
                <a:latin typeface="Arial" pitchFamily="34" charset="0"/>
              </a:rPr>
              <a:t>1. understand a passage completely</a:t>
            </a:r>
            <a:r>
              <a:rPr lang="zh-CN" altLang="en-US" sz="2700">
                <a:latin typeface="Arial" pitchFamily="34" charset="0"/>
              </a:rPr>
              <a:t>；</a:t>
            </a:r>
          </a:p>
        </p:txBody>
      </p:sp>
      <p:sp>
        <p:nvSpPr>
          <p:cNvPr id="32" name="PA-文本框 5" title=""/>
          <p:cNvSpPr txBox="1"/>
          <p:nvPr>
            <p:custDataLst>
              <p:tags r:id="rId7"/>
            </p:custDataLst>
          </p:nvPr>
        </p:nvSpPr>
        <p:spPr>
          <a:xfrm>
            <a:off x="1243013" y="2355533"/>
            <a:ext cx="7787640" cy="7155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defRPr lang="en-US"/>
            </a:defPPr>
            <a:lvl1pPr marL="0" marR="0" lvl="0" algn="l" defTabSz="457200" rtl="0" eaLnBrk="1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7200" b="0" i="0" u="none" strike="noStrike" kern="1200" cap="none">
                <a:solidFill>
                  <a:schemeClr val="tx1"/>
                </a:solidFill>
                <a:latin typeface="Noto Serif SemCond" panose="02020502060505020204" pitchFamily="18"/>
                <a:ea typeface="Noto Serif SemCond" panose="02020502060505020204" pitchFamily="18"/>
                <a:cs typeface="Noto Serif SemCond" panose="02020502060505020204" pitchFamily="18"/>
              </a:defRPr>
            </a:lvl1pPr>
            <a:lvl2pPr marL="457200" marR="0" lvl="1" algn="l" defTabSz="4572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800" b="0" i="0" u="none" strike="noStrike" kern="1200" cap="none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marR="0" lvl="2" algn="l" defTabSz="4572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800" b="0" i="0" u="none" strike="noStrike" kern="1200" cap="none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marR="0" lvl="3" algn="l" defTabSz="4572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800" b="0" i="0" u="none" strike="noStrike" kern="1200" cap="none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marR="0" lvl="4" algn="l" defTabSz="4572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800" b="0" i="0" u="none" strike="noStrike" kern="1200" cap="none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marR="0" lvl="5" algn="l" defTabSz="4572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800" b="0" i="0" u="none" strike="noStrike" kern="1200" cap="none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marR="0" lvl="6" algn="l" defTabSz="4572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800" b="0" i="0" u="none" strike="noStrike" kern="1200" cap="none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marR="0" lvl="7" algn="l" defTabSz="4572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800" b="0" i="0" u="none" strike="noStrike" kern="1200" cap="none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marR="0" lvl="8" algn="l" defTabSz="4572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800" b="0" i="0" u="none" strike="noStrike" kern="1200" cap="none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700">
                <a:latin typeface="Arial" pitchFamily="34" charset="0"/>
              </a:rPr>
              <a:t>2. ask and answer questions about the passage</a:t>
            </a:r>
            <a:r>
              <a:rPr lang="zh-CN" altLang="en-US" sz="2700">
                <a:latin typeface="Arial" pitchFamily="34" charset="0"/>
              </a:rPr>
              <a:t>；</a:t>
            </a:r>
          </a:p>
        </p:txBody>
      </p:sp>
      <p:sp>
        <p:nvSpPr>
          <p:cNvPr id="8" name="PA-文本框 5" title=""/>
          <p:cNvSpPr txBox="1"/>
          <p:nvPr>
            <p:custDataLst>
              <p:tags r:id="rId8"/>
            </p:custDataLst>
          </p:nvPr>
        </p:nvSpPr>
        <p:spPr>
          <a:xfrm>
            <a:off x="1242989" y="3034928"/>
            <a:ext cx="7182227" cy="13388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defRPr lang="en-US"/>
            </a:defPPr>
            <a:lvl1pPr marL="0" marR="0" lvl="0" algn="l" defTabSz="457200" rtl="0" eaLnBrk="1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7200" b="0" i="0" u="none" strike="noStrike" kern="1200" cap="none">
                <a:solidFill>
                  <a:schemeClr val="tx1"/>
                </a:solidFill>
                <a:latin typeface="Noto Serif SemCond" panose="02020502060505020204" pitchFamily="18"/>
                <a:ea typeface="Noto Serif SemCond" panose="02020502060505020204" pitchFamily="18"/>
                <a:cs typeface="Noto Serif SemCond" panose="02020502060505020204" pitchFamily="18"/>
              </a:defRPr>
            </a:lvl1pPr>
            <a:lvl2pPr marL="457200" marR="0" lvl="1" algn="l" defTabSz="4572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800" b="0" i="0" u="none" strike="noStrike" kern="1200" cap="none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marR="0" lvl="2" algn="l" defTabSz="4572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800" b="0" i="0" u="none" strike="noStrike" kern="1200" cap="none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marR="0" lvl="3" algn="l" defTabSz="4572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800" b="0" i="0" u="none" strike="noStrike" kern="1200" cap="none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marR="0" lvl="4" algn="l" defTabSz="4572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800" b="0" i="0" u="none" strike="noStrike" kern="1200" cap="none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marR="0" lvl="5" algn="l" defTabSz="4572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800" b="0" i="0" u="none" strike="noStrike" kern="1200" cap="none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marR="0" lvl="6" algn="l" defTabSz="4572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800" b="0" i="0" u="none" strike="noStrike" kern="1200" cap="none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marR="0" lvl="7" algn="l" defTabSz="4572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800" b="0" i="0" u="none" strike="noStrike" kern="1200" cap="none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marR="0" lvl="8" algn="l" defTabSz="4572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800" b="0" i="0" u="none" strike="noStrike" kern="1200" cap="none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700">
                <a:latin typeface="Arial" pitchFamily="34" charset="0"/>
              </a:rPr>
              <a:t>3. retell the passage with the help of some key words.</a:t>
            </a:r>
          </a:p>
        </p:txBody>
      </p:sp>
    </p:spTree>
    <p:extLst>
      <p:ext uri="{BB962C8B-B14F-4D97-AF65-F5344CB8AC3E}">
        <p14:creationId xmlns:p14="http://schemas.microsoft.com/office/powerpoint/2010/main" val="206969014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" grpId="0"/>
      <p:bldP spid="32" grpId="0"/>
      <p:bldP spid="8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pic>
        <p:nvPicPr>
          <p:cNvPr id="4" name="图片 3" title="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1530" y="1461971"/>
            <a:ext cx="3375497" cy="2314776"/>
          </a:xfrm>
          <a:prstGeom prst="rect">
            <a:avLst/>
          </a:prstGeom>
        </p:spPr>
      </p:pic>
      <p:pic>
        <p:nvPicPr>
          <p:cNvPr id="13" name="图片 12" title="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9692" y="409804"/>
            <a:ext cx="505005" cy="487761"/>
          </a:xfrm>
          <a:prstGeom prst="rect">
            <a:avLst/>
          </a:prstGeom>
        </p:spPr>
      </p:pic>
      <p:sp>
        <p:nvSpPr>
          <p:cNvPr id="5" name="文本框 4" title=""/>
          <p:cNvSpPr txBox="1"/>
          <p:nvPr>
            <p:custDataLst>
              <p:tags r:id="rId8"/>
            </p:custDataLst>
          </p:nvPr>
        </p:nvSpPr>
        <p:spPr>
          <a:xfrm>
            <a:off x="1318006" y="347830"/>
            <a:ext cx="2452580" cy="553998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defRPr lang="en-US"/>
            </a:defPPr>
            <a:lvl1pPr marL="0" marR="0" lvl="0" algn="l" defTabSz="4572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800" b="0" i="0" u="none" strike="noStrike" kern="1200" cap="none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marR="0" lvl="1" algn="l" defTabSz="4572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800" b="0" i="0" u="none" strike="noStrike" kern="1200" cap="none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marR="0" lvl="2" algn="l" defTabSz="4572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800" b="0" i="0" u="none" strike="noStrike" kern="1200" cap="none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marR="0" lvl="3" algn="l" defTabSz="4572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800" b="0" i="0" u="none" strike="noStrike" kern="1200" cap="none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marR="0" lvl="4" algn="l" defTabSz="4572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800" b="0" i="0" u="none" strike="noStrike" kern="1200" cap="none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marR="0" lvl="5" algn="l" defTabSz="4572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800" b="0" i="0" u="none" strike="noStrike" kern="1200" cap="none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marR="0" lvl="6" algn="l" defTabSz="4572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800" b="0" i="0" u="none" strike="noStrike" kern="1200" cap="none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marR="0" lvl="7" algn="l" defTabSz="4572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800" b="0" i="0" u="none" strike="noStrike" kern="1200" cap="none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marR="0" lvl="8" algn="l" defTabSz="4572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800" b="0" i="0" u="none" strike="noStrike" kern="1200" cap="none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000">
                <a:latin typeface="Arial" pitchFamily="34" charset="0"/>
                <a:ea typeface="汉仪旗黑-55简" panose="00020600040101010101" charset="-122"/>
                <a:cs typeface="Noto Serif SemCond ExtBd" panose="02020902060505020204" pitchFamily="18"/>
              </a:rPr>
              <a:t>Pre-reading</a:t>
            </a:r>
          </a:p>
        </p:txBody>
      </p:sp>
      <p:sp>
        <p:nvSpPr>
          <p:cNvPr id="17" name="文本框 16" title=""/>
          <p:cNvSpPr txBox="1"/>
          <p:nvPr>
            <p:custDataLst>
              <p:tags r:id="rId9"/>
            </p:custDataLst>
          </p:nvPr>
        </p:nvSpPr>
        <p:spPr>
          <a:xfrm>
            <a:off x="4283357" y="1383618"/>
            <a:ext cx="3826096" cy="900246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defRPr lang="en-US"/>
            </a:defPPr>
            <a:lvl1pPr marL="0" marR="0" lvl="0" algn="l" defTabSz="4572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800" b="0" i="0" u="none" strike="noStrike" kern="1200" cap="none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marR="0" lvl="1" algn="l" defTabSz="4572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800" b="0" i="0" u="none" strike="noStrike" kern="1200" cap="none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marR="0" lvl="2" algn="l" defTabSz="4572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800" b="0" i="0" u="none" strike="noStrike" kern="1200" cap="none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marR="0" lvl="3" algn="l" defTabSz="4572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800" b="0" i="0" u="none" strike="noStrike" kern="1200" cap="none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marR="0" lvl="4" algn="l" defTabSz="4572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800" b="0" i="0" u="none" strike="noStrike" kern="1200" cap="none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marR="0" lvl="5" algn="l" defTabSz="4572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800" b="0" i="0" u="none" strike="noStrike" kern="1200" cap="none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marR="0" lvl="6" algn="l" defTabSz="4572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800" b="0" i="0" u="none" strike="noStrike" kern="1200" cap="none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marR="0" lvl="7" algn="l" defTabSz="4572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800" b="0" i="0" u="none" strike="noStrike" kern="1200" cap="none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marR="0" lvl="8" algn="l" defTabSz="4572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800" b="0" i="0" u="none" strike="noStrike" kern="1200" cap="none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en-US" altLang="zh-CN" sz="2625">
                <a:latin typeface="Arial" pitchFamily="34" charset="0"/>
                <a:ea typeface="Noto Serif SemCond" panose="02020502060505020204" pitchFamily="18"/>
                <a:cs typeface="Noto Serif SemCond" panose="02020502060505020204" pitchFamily="18"/>
              </a:rPr>
              <a:t>1. What can you see in the picture?</a:t>
            </a:r>
          </a:p>
        </p:txBody>
      </p:sp>
      <p:sp>
        <p:nvSpPr>
          <p:cNvPr id="22" name="文本框 21" title=""/>
          <p:cNvSpPr txBox="1"/>
          <p:nvPr>
            <p:custDataLst>
              <p:tags r:id="rId10"/>
            </p:custDataLst>
          </p:nvPr>
        </p:nvSpPr>
        <p:spPr>
          <a:xfrm>
            <a:off x="4283357" y="2517744"/>
            <a:ext cx="3712014" cy="900246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defRPr lang="en-US"/>
            </a:defPPr>
            <a:lvl1pPr marL="0" marR="0" lvl="0" algn="l" defTabSz="4572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800" b="0" i="0" u="none" strike="noStrike" kern="1200" cap="none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marR="0" lvl="1" algn="l" defTabSz="4572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800" b="0" i="0" u="none" strike="noStrike" kern="1200" cap="none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marR="0" lvl="2" algn="l" defTabSz="4572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800" b="0" i="0" u="none" strike="noStrike" kern="1200" cap="none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marR="0" lvl="3" algn="l" defTabSz="4572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800" b="0" i="0" u="none" strike="noStrike" kern="1200" cap="none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marR="0" lvl="4" algn="l" defTabSz="4572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800" b="0" i="0" u="none" strike="noStrike" kern="1200" cap="none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marR="0" lvl="5" algn="l" defTabSz="4572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800" b="0" i="0" u="none" strike="noStrike" kern="1200" cap="none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marR="0" lvl="6" algn="l" defTabSz="4572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800" b="0" i="0" u="none" strike="noStrike" kern="1200" cap="none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marR="0" lvl="7" algn="l" defTabSz="4572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800" b="0" i="0" u="none" strike="noStrike" kern="1200" cap="none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marR="0" lvl="8" algn="l" defTabSz="4572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800" b="0" i="0" u="none" strike="noStrike" kern="1200" cap="none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en-US" altLang="zh-CN" sz="2625">
                <a:latin typeface="Arial" pitchFamily="34" charset="0"/>
                <a:ea typeface="Noto Serif SemCond" panose="02020502060505020204" pitchFamily="18"/>
                <a:cs typeface="Noto Serif SemCond" panose="02020502060505020204" pitchFamily="18"/>
              </a:rPr>
              <a:t>2. Do the people know each other?</a:t>
            </a:r>
          </a:p>
        </p:txBody>
      </p:sp>
      <p:sp>
        <p:nvSpPr>
          <p:cNvPr id="2" name="箭头: 下 1" title=""/>
          <p:cNvSpPr/>
          <p:nvPr>
            <p:custDataLst>
              <p:tags r:id="rId11"/>
            </p:custDataLst>
          </p:nvPr>
        </p:nvSpPr>
        <p:spPr>
          <a:xfrm rot="2950954">
            <a:off x="3704564" y="2317289"/>
            <a:ext cx="279779" cy="592763"/>
          </a:xfrm>
          <a:prstGeom prst="downArrow">
            <a:avLst/>
          </a:prstGeom>
          <a:solidFill>
            <a:srgbClr val="01AEFF"/>
          </a:solidFill>
          <a:ln>
            <a:solidFill>
              <a:srgbClr val="01AE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defRPr lang="en-US"/>
            </a:defPPr>
            <a:lvl1pPr marL="0" marR="0" lvl="0" indent="0" algn="l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chemeClr val="lt1"/>
                </a:solidFill>
                <a:uLnTx/>
                <a:uFillTx/>
                <a:latin typeface="Calibri"/>
                <a:ea typeface="Arial" pitchFamily="34" charset="0"/>
                <a:cs typeface="Arial" pitchFamily="34" charset="0"/>
                <a:sym typeface="Wingdings" panose="05000000000000000000" charset="0"/>
              </a:defRPr>
            </a:lvl1pPr>
            <a:lvl2pPr marL="457200" marR="0" lvl="1" indent="0" algn="l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chemeClr val="lt1"/>
                </a:solidFill>
                <a:uLnTx/>
                <a:uFillTx/>
                <a:latin typeface="Calibri"/>
                <a:ea typeface="Arial" pitchFamily="34" charset="0"/>
                <a:cs typeface="Arial" pitchFamily="34" charset="0"/>
                <a:sym typeface="Wingdings" panose="05000000000000000000" charset="0"/>
              </a:defRPr>
            </a:lvl2pPr>
            <a:lvl3pPr marL="914400" marR="0" lvl="2" indent="0" algn="l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chemeClr val="lt1"/>
                </a:solidFill>
                <a:uLnTx/>
                <a:uFillTx/>
                <a:latin typeface="Calibri"/>
                <a:ea typeface="Arial" pitchFamily="34" charset="0"/>
                <a:cs typeface="Arial" pitchFamily="34" charset="0"/>
                <a:sym typeface="Wingdings" panose="05000000000000000000" charset="0"/>
              </a:defRPr>
            </a:lvl3pPr>
            <a:lvl4pPr marL="1371600" marR="0" lvl="3" indent="0" algn="l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chemeClr val="lt1"/>
                </a:solidFill>
                <a:uLnTx/>
                <a:uFillTx/>
                <a:latin typeface="Calibri"/>
                <a:ea typeface="Arial" pitchFamily="34" charset="0"/>
                <a:cs typeface="Arial" pitchFamily="34" charset="0"/>
                <a:sym typeface="Wingdings" panose="05000000000000000000" charset="0"/>
              </a:defRPr>
            </a:lvl4pPr>
            <a:lvl5pPr marL="1828800" marR="0" lvl="4" indent="0" algn="l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chemeClr val="lt1"/>
                </a:solidFill>
                <a:uLnTx/>
                <a:uFillTx/>
                <a:latin typeface="Calibri"/>
                <a:ea typeface="Arial" pitchFamily="34" charset="0"/>
                <a:cs typeface="Arial" pitchFamily="34" charset="0"/>
                <a:sym typeface="Wingdings" panose="05000000000000000000" charset="0"/>
              </a:defRPr>
            </a:lvl5pPr>
            <a:lvl6pPr marL="2286000" marR="0" lvl="5" indent="0" algn="l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chemeClr val="lt1"/>
                </a:solidFill>
                <a:uLnTx/>
                <a:uFillTx/>
                <a:latin typeface="Calibri"/>
                <a:ea typeface="Arial" pitchFamily="34" charset="0"/>
                <a:cs typeface="Arial" pitchFamily="34" charset="0"/>
                <a:sym typeface="Wingdings" panose="05000000000000000000" charset="0"/>
              </a:defRPr>
            </a:lvl6pPr>
            <a:lvl7pPr marL="2743200" marR="0" lvl="6" indent="0" algn="l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chemeClr val="lt1"/>
                </a:solidFill>
                <a:uLnTx/>
                <a:uFillTx/>
                <a:latin typeface="Calibri"/>
                <a:ea typeface="Arial" pitchFamily="34" charset="0"/>
                <a:cs typeface="Arial" pitchFamily="34" charset="0"/>
                <a:sym typeface="Wingdings" panose="05000000000000000000" charset="0"/>
              </a:defRPr>
            </a:lvl7pPr>
            <a:lvl8pPr marL="3200400" marR="0" lvl="7" indent="0" algn="l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chemeClr val="lt1"/>
                </a:solidFill>
                <a:uLnTx/>
                <a:uFillTx/>
                <a:latin typeface="Calibri"/>
                <a:ea typeface="Arial" pitchFamily="34" charset="0"/>
                <a:cs typeface="Arial" pitchFamily="34" charset="0"/>
                <a:sym typeface="Wingdings" panose="05000000000000000000" charset="0"/>
              </a:defRPr>
            </a:lvl8pPr>
            <a:lvl9pPr marL="3657600" marR="0" lvl="8" indent="0" algn="l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chemeClr val="lt1"/>
                </a:solidFill>
                <a:uLnTx/>
                <a:uFillTx/>
                <a:latin typeface="Calibri"/>
                <a:ea typeface="Arial" pitchFamily="34" charset="0"/>
                <a:cs typeface="Arial" pitchFamily="34" charset="0"/>
                <a:sym typeface="Wingdings" panose="05000000000000000000" charset="0"/>
              </a:defRPr>
            </a:lvl9pPr>
          </a:lstStyle>
          <a:p>
            <a:pPr algn="ctr"/>
            <a:endParaRPr lang="zh-CN" altLang="en-US" sz="675"/>
          </a:p>
        </p:txBody>
      </p:sp>
      <p:sp>
        <p:nvSpPr>
          <p:cNvPr id="23" name="箭头: 下 22" title=""/>
          <p:cNvSpPr/>
          <p:nvPr>
            <p:custDataLst>
              <p:tags r:id="rId12"/>
            </p:custDataLst>
          </p:nvPr>
        </p:nvSpPr>
        <p:spPr>
          <a:xfrm rot="2950954">
            <a:off x="3314957" y="1441579"/>
            <a:ext cx="279779" cy="592763"/>
          </a:xfrm>
          <a:prstGeom prst="downArrow">
            <a:avLst/>
          </a:prstGeom>
          <a:solidFill>
            <a:srgbClr val="01AEFF"/>
          </a:solidFill>
          <a:ln>
            <a:solidFill>
              <a:srgbClr val="01AE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defRPr lang="en-US"/>
            </a:defPPr>
            <a:lvl1pPr marL="0" marR="0" lvl="0" indent="0" algn="l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chemeClr val="lt1"/>
                </a:solidFill>
                <a:uLnTx/>
                <a:uFillTx/>
                <a:latin typeface="Calibri"/>
                <a:ea typeface="Arial" pitchFamily="34" charset="0"/>
                <a:cs typeface="Arial" pitchFamily="34" charset="0"/>
                <a:sym typeface="Wingdings" panose="05000000000000000000" charset="0"/>
              </a:defRPr>
            </a:lvl1pPr>
            <a:lvl2pPr marL="457200" marR="0" lvl="1" indent="0" algn="l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chemeClr val="lt1"/>
                </a:solidFill>
                <a:uLnTx/>
                <a:uFillTx/>
                <a:latin typeface="Calibri"/>
                <a:ea typeface="Arial" pitchFamily="34" charset="0"/>
                <a:cs typeface="Arial" pitchFamily="34" charset="0"/>
                <a:sym typeface="Wingdings" panose="05000000000000000000" charset="0"/>
              </a:defRPr>
            </a:lvl2pPr>
            <a:lvl3pPr marL="914400" marR="0" lvl="2" indent="0" algn="l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chemeClr val="lt1"/>
                </a:solidFill>
                <a:uLnTx/>
                <a:uFillTx/>
                <a:latin typeface="Calibri"/>
                <a:ea typeface="Arial" pitchFamily="34" charset="0"/>
                <a:cs typeface="Arial" pitchFamily="34" charset="0"/>
                <a:sym typeface="Wingdings" panose="05000000000000000000" charset="0"/>
              </a:defRPr>
            </a:lvl3pPr>
            <a:lvl4pPr marL="1371600" marR="0" lvl="3" indent="0" algn="l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chemeClr val="lt1"/>
                </a:solidFill>
                <a:uLnTx/>
                <a:uFillTx/>
                <a:latin typeface="Calibri"/>
                <a:ea typeface="Arial" pitchFamily="34" charset="0"/>
                <a:cs typeface="Arial" pitchFamily="34" charset="0"/>
                <a:sym typeface="Wingdings" panose="05000000000000000000" charset="0"/>
              </a:defRPr>
            </a:lvl4pPr>
            <a:lvl5pPr marL="1828800" marR="0" lvl="4" indent="0" algn="l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chemeClr val="lt1"/>
                </a:solidFill>
                <a:uLnTx/>
                <a:uFillTx/>
                <a:latin typeface="Calibri"/>
                <a:ea typeface="Arial" pitchFamily="34" charset="0"/>
                <a:cs typeface="Arial" pitchFamily="34" charset="0"/>
                <a:sym typeface="Wingdings" panose="05000000000000000000" charset="0"/>
              </a:defRPr>
            </a:lvl5pPr>
            <a:lvl6pPr marL="2286000" marR="0" lvl="5" indent="0" algn="l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chemeClr val="lt1"/>
                </a:solidFill>
                <a:uLnTx/>
                <a:uFillTx/>
                <a:latin typeface="Calibri"/>
                <a:ea typeface="Arial" pitchFamily="34" charset="0"/>
                <a:cs typeface="Arial" pitchFamily="34" charset="0"/>
                <a:sym typeface="Wingdings" panose="05000000000000000000" charset="0"/>
              </a:defRPr>
            </a:lvl6pPr>
            <a:lvl7pPr marL="2743200" marR="0" lvl="6" indent="0" algn="l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chemeClr val="lt1"/>
                </a:solidFill>
                <a:uLnTx/>
                <a:uFillTx/>
                <a:latin typeface="Calibri"/>
                <a:ea typeface="Arial" pitchFamily="34" charset="0"/>
                <a:cs typeface="Arial" pitchFamily="34" charset="0"/>
                <a:sym typeface="Wingdings" panose="05000000000000000000" charset="0"/>
              </a:defRPr>
            </a:lvl7pPr>
            <a:lvl8pPr marL="3200400" marR="0" lvl="7" indent="0" algn="l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chemeClr val="lt1"/>
                </a:solidFill>
                <a:uLnTx/>
                <a:uFillTx/>
                <a:latin typeface="Calibri"/>
                <a:ea typeface="Arial" pitchFamily="34" charset="0"/>
                <a:cs typeface="Arial" pitchFamily="34" charset="0"/>
                <a:sym typeface="Wingdings" panose="05000000000000000000" charset="0"/>
              </a:defRPr>
            </a:lvl8pPr>
            <a:lvl9pPr marL="3657600" marR="0" lvl="8" indent="0" algn="l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chemeClr val="lt1"/>
                </a:solidFill>
                <a:uLnTx/>
                <a:uFillTx/>
                <a:latin typeface="Calibri"/>
                <a:ea typeface="Arial" pitchFamily="34" charset="0"/>
                <a:cs typeface="Arial" pitchFamily="34" charset="0"/>
                <a:sym typeface="Wingdings" panose="05000000000000000000" charset="0"/>
              </a:defRPr>
            </a:lvl9pPr>
          </a:lstStyle>
          <a:p>
            <a:pPr algn="ctr"/>
            <a:endParaRPr lang="zh-CN" altLang="en-US" sz="675"/>
          </a:p>
        </p:txBody>
      </p:sp>
      <p:sp>
        <p:nvSpPr>
          <p:cNvPr id="24" name="箭头: 下 23" title=""/>
          <p:cNvSpPr/>
          <p:nvPr>
            <p:custDataLst>
              <p:tags r:id="rId13"/>
            </p:custDataLst>
          </p:nvPr>
        </p:nvSpPr>
        <p:spPr>
          <a:xfrm rot="2950954">
            <a:off x="1444691" y="1441579"/>
            <a:ext cx="279779" cy="592763"/>
          </a:xfrm>
          <a:prstGeom prst="downArrow">
            <a:avLst/>
          </a:prstGeom>
          <a:solidFill>
            <a:srgbClr val="01AEFF"/>
          </a:solidFill>
          <a:ln>
            <a:solidFill>
              <a:srgbClr val="01AE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defRPr lang="en-US"/>
            </a:defPPr>
            <a:lvl1pPr marL="0" marR="0" lvl="0" indent="0" algn="l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chemeClr val="lt1"/>
                </a:solidFill>
                <a:uLnTx/>
                <a:uFillTx/>
                <a:latin typeface="Calibri"/>
                <a:ea typeface="Arial" pitchFamily="34" charset="0"/>
                <a:cs typeface="Arial" pitchFamily="34" charset="0"/>
                <a:sym typeface="Wingdings" panose="05000000000000000000" charset="0"/>
              </a:defRPr>
            </a:lvl1pPr>
            <a:lvl2pPr marL="457200" marR="0" lvl="1" indent="0" algn="l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chemeClr val="lt1"/>
                </a:solidFill>
                <a:uLnTx/>
                <a:uFillTx/>
                <a:latin typeface="Calibri"/>
                <a:ea typeface="Arial" pitchFamily="34" charset="0"/>
                <a:cs typeface="Arial" pitchFamily="34" charset="0"/>
                <a:sym typeface="Wingdings" panose="05000000000000000000" charset="0"/>
              </a:defRPr>
            </a:lvl2pPr>
            <a:lvl3pPr marL="914400" marR="0" lvl="2" indent="0" algn="l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chemeClr val="lt1"/>
                </a:solidFill>
                <a:uLnTx/>
                <a:uFillTx/>
                <a:latin typeface="Calibri"/>
                <a:ea typeface="Arial" pitchFamily="34" charset="0"/>
                <a:cs typeface="Arial" pitchFamily="34" charset="0"/>
                <a:sym typeface="Wingdings" panose="05000000000000000000" charset="0"/>
              </a:defRPr>
            </a:lvl3pPr>
            <a:lvl4pPr marL="1371600" marR="0" lvl="3" indent="0" algn="l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chemeClr val="lt1"/>
                </a:solidFill>
                <a:uLnTx/>
                <a:uFillTx/>
                <a:latin typeface="Calibri"/>
                <a:ea typeface="Arial" pitchFamily="34" charset="0"/>
                <a:cs typeface="Arial" pitchFamily="34" charset="0"/>
                <a:sym typeface="Wingdings" panose="05000000000000000000" charset="0"/>
              </a:defRPr>
            </a:lvl4pPr>
            <a:lvl5pPr marL="1828800" marR="0" lvl="4" indent="0" algn="l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chemeClr val="lt1"/>
                </a:solidFill>
                <a:uLnTx/>
                <a:uFillTx/>
                <a:latin typeface="Calibri"/>
                <a:ea typeface="Arial" pitchFamily="34" charset="0"/>
                <a:cs typeface="Arial" pitchFamily="34" charset="0"/>
                <a:sym typeface="Wingdings" panose="05000000000000000000" charset="0"/>
              </a:defRPr>
            </a:lvl5pPr>
            <a:lvl6pPr marL="2286000" marR="0" lvl="5" indent="0" algn="l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chemeClr val="lt1"/>
                </a:solidFill>
                <a:uLnTx/>
                <a:uFillTx/>
                <a:latin typeface="Calibri"/>
                <a:ea typeface="Arial" pitchFamily="34" charset="0"/>
                <a:cs typeface="Arial" pitchFamily="34" charset="0"/>
                <a:sym typeface="Wingdings" panose="05000000000000000000" charset="0"/>
              </a:defRPr>
            </a:lvl6pPr>
            <a:lvl7pPr marL="2743200" marR="0" lvl="6" indent="0" algn="l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chemeClr val="lt1"/>
                </a:solidFill>
                <a:uLnTx/>
                <a:uFillTx/>
                <a:latin typeface="Calibri"/>
                <a:ea typeface="Arial" pitchFamily="34" charset="0"/>
                <a:cs typeface="Arial" pitchFamily="34" charset="0"/>
                <a:sym typeface="Wingdings" panose="05000000000000000000" charset="0"/>
              </a:defRPr>
            </a:lvl7pPr>
            <a:lvl8pPr marL="3200400" marR="0" lvl="7" indent="0" algn="l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chemeClr val="lt1"/>
                </a:solidFill>
                <a:uLnTx/>
                <a:uFillTx/>
                <a:latin typeface="Calibri"/>
                <a:ea typeface="Arial" pitchFamily="34" charset="0"/>
                <a:cs typeface="Arial" pitchFamily="34" charset="0"/>
                <a:sym typeface="Wingdings" panose="05000000000000000000" charset="0"/>
              </a:defRPr>
            </a:lvl8pPr>
            <a:lvl9pPr marL="3657600" marR="0" lvl="8" indent="0" algn="l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chemeClr val="lt1"/>
                </a:solidFill>
                <a:uLnTx/>
                <a:uFillTx/>
                <a:latin typeface="Calibri"/>
                <a:ea typeface="Arial" pitchFamily="34" charset="0"/>
                <a:cs typeface="Arial" pitchFamily="34" charset="0"/>
                <a:sym typeface="Wingdings" panose="05000000000000000000" charset="0"/>
              </a:defRPr>
            </a:lvl9pPr>
          </a:lstStyle>
          <a:p>
            <a:pPr algn="ctr"/>
            <a:endParaRPr lang="zh-CN" altLang="en-US" sz="675"/>
          </a:p>
        </p:txBody>
      </p:sp>
      <p:sp>
        <p:nvSpPr>
          <p:cNvPr id="25" name="文本框 24" title=""/>
          <p:cNvSpPr txBox="1"/>
          <p:nvPr>
            <p:custDataLst>
              <p:tags r:id="rId14"/>
            </p:custDataLst>
          </p:nvPr>
        </p:nvSpPr>
        <p:spPr>
          <a:xfrm>
            <a:off x="4283357" y="3460018"/>
            <a:ext cx="2097904" cy="438582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defRPr lang="en-US"/>
            </a:defPPr>
            <a:lvl1pPr marL="0" marR="0" lvl="0" algn="l" defTabSz="4572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800" b="0" i="0" u="none" strike="noStrike" kern="1200" cap="none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marR="0" lvl="1" algn="l" defTabSz="4572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800" b="0" i="0" u="none" strike="noStrike" kern="1200" cap="none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marR="0" lvl="2" algn="l" defTabSz="4572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800" b="0" i="0" u="none" strike="noStrike" kern="1200" cap="none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marR="0" lvl="3" algn="l" defTabSz="4572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800" b="0" i="0" u="none" strike="noStrike" kern="1200" cap="none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marR="0" lvl="4" algn="l" defTabSz="4572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800" b="0" i="0" u="none" strike="noStrike" kern="1200" cap="none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marR="0" lvl="5" algn="l" defTabSz="4572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800" b="0" i="0" u="none" strike="noStrike" kern="1200" cap="none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marR="0" lvl="6" algn="l" defTabSz="4572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800" b="0" i="0" u="none" strike="noStrike" kern="1200" cap="none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marR="0" lvl="7" algn="l" defTabSz="4572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800" b="0" i="0" u="none" strike="noStrike" kern="1200" cap="none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marR="0" lvl="8" algn="l" defTabSz="4572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800" b="0" i="0" u="none" strike="noStrike" kern="1200" cap="none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en-US" altLang="zh-CN" sz="2250">
                <a:solidFill>
                  <a:srgbClr val="FF3501"/>
                </a:solidFill>
                <a:latin typeface="Arial" pitchFamily="34" charset="0"/>
                <a:ea typeface="Noto Serif SemCond" panose="02020502060505020204" pitchFamily="18"/>
                <a:cs typeface="Noto Serif SemCond" panose="02020502060505020204" pitchFamily="18"/>
              </a:rPr>
              <a:t>Probably not. </a:t>
            </a:r>
          </a:p>
        </p:txBody>
      </p:sp>
      <p:pic>
        <p:nvPicPr>
          <p:cNvPr id="3" name="Picture 3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tretch>
            <a:fillRect/>
          </a:stretch>
        </p:blipFill>
        <p:spPr>
          <a:xfrm flipH="1">
            <a:off x="10782300" y="10375900"/>
            <a:ext cx="0" cy="0"/>
          </a:xfrm>
          <a:prstGeom prst="rect">
            <a:avLst/>
          </a:prstGeom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002793178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</p:stCondLst>
                      <p:childTnLst>
                        <p:par>
                          <p:cTn id="3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/>
      <p:bldP spid="22" grpId="0"/>
      <p:bldP spid="2" grpId="0"/>
      <p:bldP spid="23" grpId="0"/>
      <p:bldP spid="24" grpId="0"/>
      <p:bldP spid="2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pic>
        <p:nvPicPr>
          <p:cNvPr id="9218" name="Picture 2" title=""/>
          <p:cNvPicPr>
            <a:picLocks noChangeAspect="1" noChangeArrowheads="1"/>
          </p:cNvPicPr>
          <p:nvPr>
            <p:custDataLst>
              <p:tags r:id="rId4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814417" y="1059657"/>
            <a:ext cx="1943100" cy="164663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algn="ctr" dir="2700000" dist="35921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9219" name="Picture 3" title=""/>
          <p:cNvPicPr>
            <a:picLocks noChangeAspect="1" noChangeArrowheads="1"/>
          </p:cNvPicPr>
          <p:nvPr>
            <p:custDataLst>
              <p:tags r:id="rId6"/>
            </p:custData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746" t="12602" r="9395" b="20883"/>
          <a:stretch>
            <a:fillRect/>
          </a:stretch>
        </p:blipFill>
        <p:spPr bwMode="auto">
          <a:xfrm rot="21216594">
            <a:off x="6625234" y="1329928"/>
            <a:ext cx="1134665" cy="86082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algn="ctr" dir="2700000" dist="35921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9220" name="Picture 4" title=""/>
          <p:cNvPicPr>
            <a:picLocks noChangeAspect="1" noChangeArrowheads="1"/>
          </p:cNvPicPr>
          <p:nvPr>
            <p:custDataLst>
              <p:tags r:id="rId8"/>
            </p:custDataLst>
          </p:nvPr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872258" y="1762125"/>
            <a:ext cx="4160044" cy="20526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algn="ctr" dir="2700000" dist="35921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9221" name="Text Box 5" title=""/>
          <p:cNvSpPr txBox="1">
            <a:spLocks noChangeArrowheads="1"/>
          </p:cNvSpPr>
          <p:nvPr>
            <p:custDataLst>
              <p:tags r:id="rId9"/>
            </p:custDataLst>
          </p:nvPr>
        </p:nvSpPr>
        <p:spPr bwMode="auto">
          <a:xfrm>
            <a:off x="1142405" y="465535"/>
            <a:ext cx="6698456" cy="10156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algn="ctr" dir="2700000" dist="35921" rotWithShape="0">
                    <a:srgbClr val="808080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2400" b="0" i="0" u="none" strike="noStrike" cap="none">
                <a:solidFill>
                  <a:schemeClr val="tx1"/>
                </a:solidFill>
                <a:latin typeface="Times New Roman" panose="02020603050405020304" pitchFamily="18" charset="0"/>
                <a:ea typeface="宋体" pitchFamily="2" charset="-122"/>
                <a:cs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2400" b="0" i="0" u="none" strike="noStrike" cap="none">
                <a:solidFill>
                  <a:schemeClr val="tx1"/>
                </a:solidFill>
                <a:latin typeface="Times New Roman" panose="02020603050405020304" pitchFamily="18" charset="0"/>
                <a:ea typeface="宋体" pitchFamily="2" charset="-122"/>
                <a:cs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2400" b="0" i="0" u="none" strike="noStrike" cap="none">
                <a:solidFill>
                  <a:schemeClr val="tx1"/>
                </a:solidFill>
                <a:latin typeface="Times New Roman" panose="02020603050405020304" pitchFamily="18" charset="0"/>
                <a:ea typeface="宋体" pitchFamily="2" charset="-122"/>
                <a:cs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2400" b="0" i="0" u="none" strike="noStrike" cap="none">
                <a:solidFill>
                  <a:schemeClr val="tx1"/>
                </a:solidFill>
                <a:latin typeface="Times New Roman" panose="02020603050405020304" pitchFamily="18" charset="0"/>
                <a:ea typeface="宋体" pitchFamily="2" charset="-122"/>
                <a:cs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2400" b="0" i="0" u="none" strike="noStrike" cap="none">
                <a:solidFill>
                  <a:schemeClr val="tx1"/>
                </a:solidFill>
                <a:latin typeface="Times New Roman" panose="02020603050405020304" pitchFamily="18" charset="0"/>
                <a:ea typeface="宋体" pitchFamily="2" charset="-122"/>
                <a:cs typeface="Arial"/>
              </a:defRPr>
            </a:lvl5pPr>
            <a:lvl6pPr marR="0" lvl="5" algn="l" rtl="0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 typeface="Arial" pitchFamily="34" charset="0"/>
              <a:defRPr sz="2400" b="0" i="0" u="none" strike="noStrike" cap="none">
                <a:solidFill>
                  <a:schemeClr val="tx1"/>
                </a:solidFill>
                <a:latin typeface="Times New Roman" panose="02020603050405020304" pitchFamily="18" charset="0"/>
                <a:ea typeface="宋体" pitchFamily="2" charset="-122"/>
                <a:cs typeface="Arial"/>
              </a:defRPr>
            </a:lvl6pPr>
            <a:lvl7pPr marR="0" lvl="6" algn="l" rtl="0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 typeface="Arial" pitchFamily="34" charset="0"/>
              <a:defRPr sz="2400" b="0" i="0" u="none" strike="noStrike" cap="none">
                <a:solidFill>
                  <a:schemeClr val="tx1"/>
                </a:solidFill>
                <a:latin typeface="Times New Roman" panose="02020603050405020304" pitchFamily="18" charset="0"/>
                <a:ea typeface="宋体" pitchFamily="2" charset="-122"/>
                <a:cs typeface="Arial"/>
              </a:defRPr>
            </a:lvl7pPr>
            <a:lvl8pPr marR="0" lvl="7" algn="l" rtl="0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 typeface="Arial" pitchFamily="34" charset="0"/>
              <a:defRPr sz="2400" b="0" i="0" u="none" strike="noStrike" cap="none">
                <a:solidFill>
                  <a:schemeClr val="tx1"/>
                </a:solidFill>
                <a:latin typeface="Times New Roman" panose="02020603050405020304" pitchFamily="18" charset="0"/>
                <a:ea typeface="宋体" pitchFamily="2" charset="-122"/>
                <a:cs typeface="Arial"/>
              </a:defRPr>
            </a:lvl8pPr>
            <a:lvl9pPr marR="0" lvl="8" algn="l" rtl="0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 typeface="Arial" pitchFamily="34" charset="0"/>
              <a:defRPr sz="2400" b="0" i="0" u="none" strike="noStrike" cap="none">
                <a:solidFill>
                  <a:schemeClr val="tx1"/>
                </a:solidFill>
                <a:latin typeface="Times New Roman" panose="02020603050405020304" pitchFamily="18" charset="0"/>
                <a:ea typeface="宋体" pitchFamily="2" charset="-122"/>
                <a:cs typeface="Arial"/>
              </a:defRPr>
            </a:lvl9pPr>
          </a:lstStyle>
          <a:p>
            <a:r>
              <a:rPr lang="zh-CN" altLang="zh-CN" sz="3000" b="1" i="1"/>
              <a:t>       </a:t>
            </a:r>
            <a:r>
              <a:rPr lang="zh-CN" altLang="zh-CN" sz="3000" b="1" i="1">
                <a:solidFill>
                  <a:srgbClr val="3333FF"/>
                </a:solidFill>
              </a:rPr>
              <a:t>Read the passage. Do you think it </a:t>
            </a:r>
          </a:p>
          <a:p>
            <a:r>
              <a:rPr lang="zh-CN" altLang="zh-CN" sz="3000" b="1" i="1">
                <a:solidFill>
                  <a:srgbClr val="3333FF"/>
                </a:solidFill>
              </a:rPr>
              <a:t>       comes from a newspaper or a book?</a:t>
            </a:r>
          </a:p>
        </p:txBody>
      </p:sp>
      <p:sp>
        <p:nvSpPr>
          <p:cNvPr id="9222" name="Text Box 6" title=""/>
          <p:cNvSpPr txBox="1"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1655564" y="3975498"/>
            <a:ext cx="5832872" cy="10156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algn="ctr" dir="2700000" dist="35921" rotWithShape="0">
                    <a:srgbClr val="808080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2400" b="0" i="0" u="none" strike="noStrike" cap="none">
                <a:solidFill>
                  <a:schemeClr val="tx1"/>
                </a:solidFill>
                <a:latin typeface="Times New Roman" panose="02020603050405020304" pitchFamily="18" charset="0"/>
                <a:ea typeface="宋体" pitchFamily="2" charset="-122"/>
                <a:cs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2400" b="0" i="0" u="none" strike="noStrike" cap="none">
                <a:solidFill>
                  <a:schemeClr val="tx1"/>
                </a:solidFill>
                <a:latin typeface="Times New Roman" panose="02020603050405020304" pitchFamily="18" charset="0"/>
                <a:ea typeface="宋体" pitchFamily="2" charset="-122"/>
                <a:cs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2400" b="0" i="0" u="none" strike="noStrike" cap="none">
                <a:solidFill>
                  <a:schemeClr val="tx1"/>
                </a:solidFill>
                <a:latin typeface="Times New Roman" panose="02020603050405020304" pitchFamily="18" charset="0"/>
                <a:ea typeface="宋体" pitchFamily="2" charset="-122"/>
                <a:cs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2400" b="0" i="0" u="none" strike="noStrike" cap="none">
                <a:solidFill>
                  <a:schemeClr val="tx1"/>
                </a:solidFill>
                <a:latin typeface="Times New Roman" panose="02020603050405020304" pitchFamily="18" charset="0"/>
                <a:ea typeface="宋体" pitchFamily="2" charset="-122"/>
                <a:cs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2400" b="0" i="0" u="none" strike="noStrike" cap="none">
                <a:solidFill>
                  <a:schemeClr val="tx1"/>
                </a:solidFill>
                <a:latin typeface="Times New Roman" panose="02020603050405020304" pitchFamily="18" charset="0"/>
                <a:ea typeface="宋体" pitchFamily="2" charset="-122"/>
                <a:cs typeface="Arial"/>
              </a:defRPr>
            </a:lvl5pPr>
            <a:lvl6pPr marR="0" lvl="5" algn="l" rtl="0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 typeface="Arial" pitchFamily="34" charset="0"/>
              <a:defRPr sz="2400" b="0" i="0" u="none" strike="noStrike" cap="none">
                <a:solidFill>
                  <a:schemeClr val="tx1"/>
                </a:solidFill>
                <a:latin typeface="Times New Roman" panose="02020603050405020304" pitchFamily="18" charset="0"/>
                <a:ea typeface="宋体" pitchFamily="2" charset="-122"/>
                <a:cs typeface="Arial"/>
              </a:defRPr>
            </a:lvl6pPr>
            <a:lvl7pPr marR="0" lvl="6" algn="l" rtl="0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 typeface="Arial" pitchFamily="34" charset="0"/>
              <a:defRPr sz="2400" b="0" i="0" u="none" strike="noStrike" cap="none">
                <a:solidFill>
                  <a:schemeClr val="tx1"/>
                </a:solidFill>
                <a:latin typeface="Times New Roman" panose="02020603050405020304" pitchFamily="18" charset="0"/>
                <a:ea typeface="宋体" pitchFamily="2" charset="-122"/>
                <a:cs typeface="Arial"/>
              </a:defRPr>
            </a:lvl7pPr>
            <a:lvl8pPr marR="0" lvl="7" algn="l" rtl="0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 typeface="Arial" pitchFamily="34" charset="0"/>
              <a:defRPr sz="2400" b="0" i="0" u="none" strike="noStrike" cap="none">
                <a:solidFill>
                  <a:schemeClr val="tx1"/>
                </a:solidFill>
                <a:latin typeface="Times New Roman" panose="02020603050405020304" pitchFamily="18" charset="0"/>
                <a:ea typeface="宋体" pitchFamily="2" charset="-122"/>
                <a:cs typeface="Arial"/>
              </a:defRPr>
            </a:lvl8pPr>
            <a:lvl9pPr marR="0" lvl="8" algn="l" rtl="0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 typeface="Arial" pitchFamily="34" charset="0"/>
              <a:defRPr sz="2400" b="0" i="0" u="none" strike="noStrike" cap="none">
                <a:solidFill>
                  <a:schemeClr val="tx1"/>
                </a:solidFill>
                <a:latin typeface="Times New Roman" panose="02020603050405020304" pitchFamily="18" charset="0"/>
                <a:ea typeface="宋体" pitchFamily="2" charset="-122"/>
                <a:cs typeface="Arial"/>
              </a:defRPr>
            </a:lvl9pPr>
          </a:lstStyle>
          <a:p>
            <a:r>
              <a:rPr lang="zh-CN" altLang="zh-CN" sz="3000" b="1" i="1"/>
              <a:t> I think it comes from a newspaper.</a:t>
            </a:r>
          </a:p>
          <a:p>
            <a:r>
              <a:rPr lang="zh-CN" altLang="zh-CN" sz="3000" b="1" i="1"/>
              <a:t> Because it is a piece of news.</a:t>
            </a:r>
            <a:endParaRPr lang="zh-CN" altLang="zh-CN" sz="3000" b="1" i="1">
              <a:solidFill>
                <a:schemeClr val="hlink"/>
              </a:solidFill>
            </a:endParaRPr>
          </a:p>
        </p:txBody>
      </p:sp>
      <p:sp>
        <p:nvSpPr>
          <p:cNvPr id="9223" name="Oval 7" title="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1142405" y="519113"/>
            <a:ext cx="457200" cy="457200"/>
          </a:xfrm>
          <a:prstGeom prst="ellipse">
            <a:avLst/>
          </a:prstGeom>
          <a:solidFill>
            <a:srgbClr val="FFCC00"/>
          </a:solidFill>
          <a:ln w="9525" cmpd="sng">
            <a:solidFill>
              <a:srgbClr val="FFCC00"/>
            </a:solidFill>
            <a:prstDash val="solid"/>
            <a:rou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algn="ctr" dir="2700000" dist="35921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2400" b="0" i="0" u="none" strike="noStrike" cap="none">
                <a:solidFill>
                  <a:schemeClr val="tx1"/>
                </a:solidFill>
                <a:latin typeface="Times New Roman" panose="02020603050405020304" pitchFamily="18" charset="0"/>
                <a:ea typeface="宋体" pitchFamily="2" charset="-122"/>
                <a:cs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2400" b="0" i="0" u="none" strike="noStrike" cap="none">
                <a:solidFill>
                  <a:schemeClr val="tx1"/>
                </a:solidFill>
                <a:latin typeface="Times New Roman" panose="02020603050405020304" pitchFamily="18" charset="0"/>
                <a:ea typeface="宋体" pitchFamily="2" charset="-122"/>
                <a:cs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2400" b="0" i="0" u="none" strike="noStrike" cap="none">
                <a:solidFill>
                  <a:schemeClr val="tx1"/>
                </a:solidFill>
                <a:latin typeface="Times New Roman" panose="02020603050405020304" pitchFamily="18" charset="0"/>
                <a:ea typeface="宋体" pitchFamily="2" charset="-122"/>
                <a:cs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2400" b="0" i="0" u="none" strike="noStrike" cap="none">
                <a:solidFill>
                  <a:schemeClr val="tx1"/>
                </a:solidFill>
                <a:latin typeface="Times New Roman" panose="02020603050405020304" pitchFamily="18" charset="0"/>
                <a:ea typeface="宋体" pitchFamily="2" charset="-122"/>
                <a:cs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2400" b="0" i="0" u="none" strike="noStrike" cap="none">
                <a:solidFill>
                  <a:schemeClr val="tx1"/>
                </a:solidFill>
                <a:latin typeface="Times New Roman" panose="02020603050405020304" pitchFamily="18" charset="0"/>
                <a:ea typeface="宋体" pitchFamily="2" charset="-122"/>
                <a:cs typeface="Arial"/>
              </a:defRPr>
            </a:lvl5pPr>
            <a:lvl6pPr marR="0" lvl="5" algn="l" rtl="0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 typeface="Arial" pitchFamily="34" charset="0"/>
              <a:defRPr sz="2400" b="0" i="0" u="none" strike="noStrike" cap="none">
                <a:solidFill>
                  <a:schemeClr val="tx1"/>
                </a:solidFill>
                <a:latin typeface="Times New Roman" panose="02020603050405020304" pitchFamily="18" charset="0"/>
                <a:ea typeface="宋体" pitchFamily="2" charset="-122"/>
                <a:cs typeface="Arial"/>
              </a:defRPr>
            </a:lvl6pPr>
            <a:lvl7pPr marR="0" lvl="6" algn="l" rtl="0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 typeface="Arial" pitchFamily="34" charset="0"/>
              <a:defRPr sz="2400" b="0" i="0" u="none" strike="noStrike" cap="none">
                <a:solidFill>
                  <a:schemeClr val="tx1"/>
                </a:solidFill>
                <a:latin typeface="Times New Roman" panose="02020603050405020304" pitchFamily="18" charset="0"/>
                <a:ea typeface="宋体" pitchFamily="2" charset="-122"/>
                <a:cs typeface="Arial"/>
              </a:defRPr>
            </a:lvl7pPr>
            <a:lvl8pPr marR="0" lvl="7" algn="l" rtl="0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 typeface="Arial" pitchFamily="34" charset="0"/>
              <a:defRPr sz="2400" b="0" i="0" u="none" strike="noStrike" cap="none">
                <a:solidFill>
                  <a:schemeClr val="tx1"/>
                </a:solidFill>
                <a:latin typeface="Times New Roman" panose="02020603050405020304" pitchFamily="18" charset="0"/>
                <a:ea typeface="宋体" pitchFamily="2" charset="-122"/>
                <a:cs typeface="Arial"/>
              </a:defRPr>
            </a:lvl8pPr>
            <a:lvl9pPr marR="0" lvl="8" algn="l" rtl="0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 typeface="Arial" pitchFamily="34" charset="0"/>
              <a:defRPr sz="2400" b="0" i="0" u="none" strike="noStrike" cap="none">
                <a:solidFill>
                  <a:schemeClr val="tx1"/>
                </a:solidFill>
                <a:latin typeface="Times New Roman" panose="02020603050405020304" pitchFamily="18" charset="0"/>
                <a:ea typeface="宋体" pitchFamily="2" charset="-122"/>
                <a:cs typeface="Arial"/>
              </a:defRPr>
            </a:lvl9pPr>
          </a:lstStyle>
          <a:p>
            <a:pPr algn="ctr"/>
            <a:r>
              <a:rPr lang="zh-CN" altLang="zh-CN" b="1">
                <a:solidFill>
                  <a:srgbClr val="8700E2"/>
                </a:solidFill>
                <a:ea typeface="黑体" panose="02010609060101010101" pitchFamily="49" charset="-122"/>
              </a:rPr>
              <a:t>3a</a:t>
            </a:r>
          </a:p>
        </p:txBody>
      </p:sp>
      <p:pic>
        <p:nvPicPr>
          <p:cNvPr id="9224" name="Picture 8" title=""/>
          <p:cNvPicPr>
            <a:picLocks noChangeAspect="1" noChangeArrowheads="1"/>
          </p:cNvPicPr>
          <p:nvPr>
            <p:custDataLst>
              <p:tags r:id="rId13"/>
            </p:custDataLst>
          </p:nvPr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297811" y="2680098"/>
            <a:ext cx="1703785" cy="10358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algn="ctr" dir="2700000" dist="35921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9225" name="AutoShape 9" title=""/>
          <p:cNvSpPr>
            <a:spLocks noChangeArrowheads="1"/>
          </p:cNvSpPr>
          <p:nvPr>
            <p:custDataLst>
              <p:tags r:id="rId14"/>
            </p:custDataLst>
          </p:nvPr>
        </p:nvSpPr>
        <p:spPr bwMode="auto">
          <a:xfrm>
            <a:off x="1709142" y="519113"/>
            <a:ext cx="5941219" cy="917972"/>
          </a:xfrm>
          <a:prstGeom prst="roundRect">
            <a:avLst>
              <a:gd name="adj" fmla="val 16667"/>
            </a:avLst>
          </a:prstGeom>
          <a:noFill/>
          <a:ln w="28575" cmpd="sng">
            <a:solidFill>
              <a:srgbClr val="FF6600"/>
            </a:solidFill>
            <a:prstDash val="solid"/>
            <a:rou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algn="ctr" dir="2700000" dist="35921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2400" b="0" i="0" u="none" strike="noStrike" cap="none">
                <a:solidFill>
                  <a:schemeClr val="tx1"/>
                </a:solidFill>
                <a:latin typeface="Times New Roman" panose="02020603050405020304" pitchFamily="18" charset="0"/>
                <a:ea typeface="宋体" pitchFamily="2" charset="-122"/>
                <a:cs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2400" b="0" i="0" u="none" strike="noStrike" cap="none">
                <a:solidFill>
                  <a:schemeClr val="tx1"/>
                </a:solidFill>
                <a:latin typeface="Times New Roman" panose="02020603050405020304" pitchFamily="18" charset="0"/>
                <a:ea typeface="宋体" pitchFamily="2" charset="-122"/>
                <a:cs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2400" b="0" i="0" u="none" strike="noStrike" cap="none">
                <a:solidFill>
                  <a:schemeClr val="tx1"/>
                </a:solidFill>
                <a:latin typeface="Times New Roman" panose="02020603050405020304" pitchFamily="18" charset="0"/>
                <a:ea typeface="宋体" pitchFamily="2" charset="-122"/>
                <a:cs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2400" b="0" i="0" u="none" strike="noStrike" cap="none">
                <a:solidFill>
                  <a:schemeClr val="tx1"/>
                </a:solidFill>
                <a:latin typeface="Times New Roman" panose="02020603050405020304" pitchFamily="18" charset="0"/>
                <a:ea typeface="宋体" pitchFamily="2" charset="-122"/>
                <a:cs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2400" b="0" i="0" u="none" strike="noStrike" cap="none">
                <a:solidFill>
                  <a:schemeClr val="tx1"/>
                </a:solidFill>
                <a:latin typeface="Times New Roman" panose="02020603050405020304" pitchFamily="18" charset="0"/>
                <a:ea typeface="宋体" pitchFamily="2" charset="-122"/>
                <a:cs typeface="Arial"/>
              </a:defRPr>
            </a:lvl5pPr>
            <a:lvl6pPr marR="0" lvl="5" algn="l" rtl="0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 typeface="Arial" pitchFamily="34" charset="0"/>
              <a:defRPr sz="2400" b="0" i="0" u="none" strike="noStrike" cap="none">
                <a:solidFill>
                  <a:schemeClr val="tx1"/>
                </a:solidFill>
                <a:latin typeface="Times New Roman" panose="02020603050405020304" pitchFamily="18" charset="0"/>
                <a:ea typeface="宋体" pitchFamily="2" charset="-122"/>
                <a:cs typeface="Arial"/>
              </a:defRPr>
            </a:lvl6pPr>
            <a:lvl7pPr marR="0" lvl="6" algn="l" rtl="0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 typeface="Arial" pitchFamily="34" charset="0"/>
              <a:defRPr sz="2400" b="0" i="0" u="none" strike="noStrike" cap="none">
                <a:solidFill>
                  <a:schemeClr val="tx1"/>
                </a:solidFill>
                <a:latin typeface="Times New Roman" panose="02020603050405020304" pitchFamily="18" charset="0"/>
                <a:ea typeface="宋体" pitchFamily="2" charset="-122"/>
                <a:cs typeface="Arial"/>
              </a:defRPr>
            </a:lvl7pPr>
            <a:lvl8pPr marR="0" lvl="7" algn="l" rtl="0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 typeface="Arial" pitchFamily="34" charset="0"/>
              <a:defRPr sz="2400" b="0" i="0" u="none" strike="noStrike" cap="none">
                <a:solidFill>
                  <a:schemeClr val="tx1"/>
                </a:solidFill>
                <a:latin typeface="Times New Roman" panose="02020603050405020304" pitchFamily="18" charset="0"/>
                <a:ea typeface="宋体" pitchFamily="2" charset="-122"/>
                <a:cs typeface="Arial"/>
              </a:defRPr>
            </a:lvl8pPr>
            <a:lvl9pPr marR="0" lvl="8" algn="l" rtl="0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 typeface="Arial" pitchFamily="34" charset="0"/>
              <a:defRPr sz="2400" b="0" i="0" u="none" strike="noStrike" cap="none">
                <a:solidFill>
                  <a:schemeClr val="tx1"/>
                </a:solidFill>
                <a:latin typeface="Times New Roman" panose="02020603050405020304" pitchFamily="18" charset="0"/>
                <a:ea typeface="宋体" pitchFamily="2" charset="-122"/>
                <a:cs typeface="Arial"/>
              </a:defRPr>
            </a:lvl9pPr>
          </a:lstStyle>
          <a:p>
            <a:pPr>
              <a:lnSpc>
                <a:spcPct val="110000"/>
              </a:lnSpc>
            </a:pPr>
            <a:endParaRPr lang="zh-CN" altLang="zh-CN" b="1"/>
          </a:p>
        </p:txBody>
      </p:sp>
      <p:sp>
        <p:nvSpPr>
          <p:cNvPr id="9226" name="Text Box 10" title=""/>
          <p:cNvSpPr txBox="1">
            <a:spLocks noChangeArrowheads="1"/>
          </p:cNvSpPr>
          <p:nvPr>
            <p:custDataLst>
              <p:tags r:id="rId15"/>
            </p:custDataLst>
          </p:nvPr>
        </p:nvSpPr>
        <p:spPr bwMode="auto">
          <a:xfrm>
            <a:off x="1142405" y="0"/>
            <a:ext cx="2078831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algn="ctr" dir="2700000" dist="35921" rotWithShape="0">
                    <a:srgbClr val="808080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2400" b="0" i="0" u="none" strike="noStrike" cap="none">
                <a:solidFill>
                  <a:schemeClr val="tx1"/>
                </a:solidFill>
                <a:latin typeface="Times New Roman" panose="02020603050405020304" pitchFamily="18" charset="0"/>
                <a:ea typeface="宋体" pitchFamily="2" charset="-122"/>
                <a:cs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2400" b="0" i="0" u="none" strike="noStrike" cap="none">
                <a:solidFill>
                  <a:schemeClr val="tx1"/>
                </a:solidFill>
                <a:latin typeface="Times New Roman" panose="02020603050405020304" pitchFamily="18" charset="0"/>
                <a:ea typeface="宋体" pitchFamily="2" charset="-122"/>
                <a:cs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2400" b="0" i="0" u="none" strike="noStrike" cap="none">
                <a:solidFill>
                  <a:schemeClr val="tx1"/>
                </a:solidFill>
                <a:latin typeface="Times New Roman" panose="02020603050405020304" pitchFamily="18" charset="0"/>
                <a:ea typeface="宋体" pitchFamily="2" charset="-122"/>
                <a:cs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2400" b="0" i="0" u="none" strike="noStrike" cap="none">
                <a:solidFill>
                  <a:schemeClr val="tx1"/>
                </a:solidFill>
                <a:latin typeface="Times New Roman" panose="02020603050405020304" pitchFamily="18" charset="0"/>
                <a:ea typeface="宋体" pitchFamily="2" charset="-122"/>
                <a:cs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2400" b="0" i="0" u="none" strike="noStrike" cap="none">
                <a:solidFill>
                  <a:schemeClr val="tx1"/>
                </a:solidFill>
                <a:latin typeface="Times New Roman" panose="02020603050405020304" pitchFamily="18" charset="0"/>
                <a:ea typeface="宋体" pitchFamily="2" charset="-122"/>
                <a:cs typeface="Arial"/>
              </a:defRPr>
            </a:lvl5pPr>
            <a:lvl6pPr marR="0" lvl="5" algn="l" rtl="0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 typeface="Arial" pitchFamily="34" charset="0"/>
              <a:defRPr sz="2400" b="0" i="0" u="none" strike="noStrike" cap="none">
                <a:solidFill>
                  <a:schemeClr val="tx1"/>
                </a:solidFill>
                <a:latin typeface="Times New Roman" panose="02020603050405020304" pitchFamily="18" charset="0"/>
                <a:ea typeface="宋体" pitchFamily="2" charset="-122"/>
                <a:cs typeface="Arial"/>
              </a:defRPr>
            </a:lvl6pPr>
            <a:lvl7pPr marR="0" lvl="6" algn="l" rtl="0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 typeface="Arial" pitchFamily="34" charset="0"/>
              <a:defRPr sz="2400" b="0" i="0" u="none" strike="noStrike" cap="none">
                <a:solidFill>
                  <a:schemeClr val="tx1"/>
                </a:solidFill>
                <a:latin typeface="Times New Roman" panose="02020603050405020304" pitchFamily="18" charset="0"/>
                <a:ea typeface="宋体" pitchFamily="2" charset="-122"/>
                <a:cs typeface="Arial"/>
              </a:defRPr>
            </a:lvl7pPr>
            <a:lvl8pPr marR="0" lvl="7" algn="l" rtl="0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 typeface="Arial" pitchFamily="34" charset="0"/>
              <a:defRPr sz="2400" b="0" i="0" u="none" strike="noStrike" cap="none">
                <a:solidFill>
                  <a:schemeClr val="tx1"/>
                </a:solidFill>
                <a:latin typeface="Times New Roman" panose="02020603050405020304" pitchFamily="18" charset="0"/>
                <a:ea typeface="宋体" pitchFamily="2" charset="-122"/>
                <a:cs typeface="Arial"/>
              </a:defRPr>
            </a:lvl8pPr>
            <a:lvl9pPr marR="0" lvl="8" algn="l" rtl="0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 typeface="Arial" pitchFamily="34" charset="0"/>
              <a:defRPr sz="2400" b="0" i="0" u="none" strike="noStrike" cap="none">
                <a:solidFill>
                  <a:schemeClr val="tx1"/>
                </a:solidFill>
                <a:latin typeface="Times New Roman" panose="02020603050405020304" pitchFamily="18" charset="0"/>
                <a:ea typeface="宋体" pitchFamily="2" charset="-122"/>
                <a:cs typeface="Arial"/>
              </a:defRPr>
            </a:lvl9pPr>
          </a:lstStyle>
          <a:p>
            <a:pPr>
              <a:spcBef>
                <a:spcPct val="50000"/>
              </a:spcBef>
            </a:pPr>
            <a:endParaRPr lang="zh-CN" altLang="zh-CN" b="1">
              <a:solidFill>
                <a:srgbClr val="FF0000"/>
              </a:solidFill>
              <a:latin typeface="Arial" pitchFamily="34" charset="0"/>
            </a:endParaRPr>
          </a:p>
        </p:txBody>
      </p:sp>
      <p:sp>
        <p:nvSpPr>
          <p:cNvPr id="9227" name="Text Box 11" title=""/>
          <p:cNvSpPr txBox="1">
            <a:spLocks noChangeArrowheads="1"/>
          </p:cNvSpPr>
          <p:nvPr>
            <p:custDataLst>
              <p:tags r:id="rId16"/>
            </p:custDataLst>
          </p:nvPr>
        </p:nvSpPr>
        <p:spPr bwMode="auto">
          <a:xfrm>
            <a:off x="1803202" y="3234929"/>
            <a:ext cx="3632597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algn="ctr" dir="2700000" dist="35921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2400" b="0" i="0" u="none" strike="noStrike" cap="none">
                <a:solidFill>
                  <a:schemeClr val="tx1"/>
                </a:solidFill>
                <a:latin typeface="Times New Roman" panose="02020603050405020304" pitchFamily="18" charset="0"/>
                <a:ea typeface="宋体" pitchFamily="2" charset="-122"/>
                <a:cs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2400" b="0" i="0" u="none" strike="noStrike" cap="none">
                <a:solidFill>
                  <a:schemeClr val="tx1"/>
                </a:solidFill>
                <a:latin typeface="Times New Roman" panose="02020603050405020304" pitchFamily="18" charset="0"/>
                <a:ea typeface="宋体" pitchFamily="2" charset="-122"/>
                <a:cs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2400" b="0" i="0" u="none" strike="noStrike" cap="none">
                <a:solidFill>
                  <a:schemeClr val="tx1"/>
                </a:solidFill>
                <a:latin typeface="Times New Roman" panose="02020603050405020304" pitchFamily="18" charset="0"/>
                <a:ea typeface="宋体" pitchFamily="2" charset="-122"/>
                <a:cs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2400" b="0" i="0" u="none" strike="noStrike" cap="none">
                <a:solidFill>
                  <a:schemeClr val="tx1"/>
                </a:solidFill>
                <a:latin typeface="Times New Roman" panose="02020603050405020304" pitchFamily="18" charset="0"/>
                <a:ea typeface="宋体" pitchFamily="2" charset="-122"/>
                <a:cs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2400" b="0" i="0" u="none" strike="noStrike" cap="none">
                <a:solidFill>
                  <a:schemeClr val="tx1"/>
                </a:solidFill>
                <a:latin typeface="Times New Roman" panose="02020603050405020304" pitchFamily="18" charset="0"/>
                <a:ea typeface="宋体" pitchFamily="2" charset="-122"/>
                <a:cs typeface="Arial"/>
              </a:defRPr>
            </a:lvl5pPr>
            <a:lvl6pPr marR="0" lvl="5" algn="l" rtl="0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 typeface="Arial" pitchFamily="34" charset="0"/>
              <a:defRPr sz="2400" b="0" i="0" u="none" strike="noStrike" cap="none">
                <a:solidFill>
                  <a:schemeClr val="tx1"/>
                </a:solidFill>
                <a:latin typeface="Times New Roman" panose="02020603050405020304" pitchFamily="18" charset="0"/>
                <a:ea typeface="宋体" pitchFamily="2" charset="-122"/>
                <a:cs typeface="Arial"/>
              </a:defRPr>
            </a:lvl6pPr>
            <a:lvl7pPr marR="0" lvl="6" algn="l" rtl="0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 typeface="Arial" pitchFamily="34" charset="0"/>
              <a:defRPr sz="2400" b="0" i="0" u="none" strike="noStrike" cap="none">
                <a:solidFill>
                  <a:schemeClr val="tx1"/>
                </a:solidFill>
                <a:latin typeface="Times New Roman" panose="02020603050405020304" pitchFamily="18" charset="0"/>
                <a:ea typeface="宋体" pitchFamily="2" charset="-122"/>
                <a:cs typeface="Arial"/>
              </a:defRPr>
            </a:lvl7pPr>
            <a:lvl8pPr marR="0" lvl="7" algn="l" rtl="0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 typeface="Arial" pitchFamily="34" charset="0"/>
              <a:defRPr sz="2400" b="0" i="0" u="none" strike="noStrike" cap="none">
                <a:solidFill>
                  <a:schemeClr val="tx1"/>
                </a:solidFill>
                <a:latin typeface="Times New Roman" panose="02020603050405020304" pitchFamily="18" charset="0"/>
                <a:ea typeface="宋体" pitchFamily="2" charset="-122"/>
                <a:cs typeface="Arial"/>
              </a:defRPr>
            </a:lvl8pPr>
            <a:lvl9pPr marR="0" lvl="8" algn="l" rtl="0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 typeface="Arial" pitchFamily="34" charset="0"/>
              <a:defRPr sz="2400" b="0" i="0" u="none" strike="noStrike" cap="none">
                <a:solidFill>
                  <a:schemeClr val="tx1"/>
                </a:solidFill>
                <a:latin typeface="Times New Roman" panose="02020603050405020304" pitchFamily="18" charset="0"/>
                <a:ea typeface="宋体" pitchFamily="2" charset="-122"/>
                <a:cs typeface="Arial"/>
              </a:defRPr>
            </a:lvl9pPr>
          </a:lstStyle>
          <a:p>
            <a:endParaRPr lang="zh-CN" altLang="zh-CN" sz="1800" b="1" i="1">
              <a:solidFill>
                <a:srgbClr val="0000CC"/>
              </a:solidFill>
            </a:endParaRPr>
          </a:p>
        </p:txBody>
      </p:sp>
      <p:sp>
        <p:nvSpPr>
          <p:cNvPr id="9228" name="Oval 12" title=""/>
          <p:cNvSpPr>
            <a:spLocks noChangeArrowheads="1"/>
          </p:cNvSpPr>
          <p:nvPr>
            <p:custDataLst>
              <p:tags r:id="rId17"/>
            </p:custDataLst>
          </p:nvPr>
        </p:nvSpPr>
        <p:spPr bwMode="auto">
          <a:xfrm>
            <a:off x="1142405" y="0"/>
            <a:ext cx="2106216" cy="453629"/>
          </a:xfrm>
          <a:prstGeom prst="ellipse">
            <a:avLst/>
          </a:prstGeom>
          <a:gradFill rotWithShape="1">
            <a:gsLst>
              <a:gs pos="0">
                <a:srgbClr val="F4D121"/>
              </a:gs>
              <a:gs pos="100000">
                <a:srgbClr val="D2AA00"/>
              </a:gs>
            </a:gsLst>
            <a:lin ang="2700000" scaled="1"/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algn="ctr" dir="2700000" dist="35921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Clr>
                <a:srgbClr val="6F6F3E"/>
              </a:buClr>
              <a:buSzPct val="80000"/>
              <a:buFont typeface="Wingdings 2" panose="05020102010507070707" pitchFamily="18" charset="2"/>
              <a:buChar char=""/>
              <a:defRPr sz="2400" b="0" i="0" u="none" strike="noStrike" cap="none">
                <a:solidFill>
                  <a:srgbClr val="6F6F3E"/>
                </a:solidFill>
                <a:latin typeface="Calibri" panose="020f0502020204030204" pitchFamily="34" charset="0"/>
                <a:ea typeface="幼圆" panose="02010509060101010101" pitchFamily="49" charset="-122"/>
                <a:cs typeface="Arial"/>
              </a:defRPr>
            </a:lvl1pPr>
            <a:lvl2pPr marL="355600" marR="0" lvl="1" indent="-355600" algn="l" rtl="0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Calibri" panose="020f0502020204030204" pitchFamily="34" charset="0"/>
              <a:buChar char=" "/>
              <a:defRPr sz="1400" b="0" i="0" u="none" strike="noStrike" cap="none">
                <a:solidFill>
                  <a:schemeClr val="tx1"/>
                </a:solidFill>
                <a:latin typeface="Calibri" panose="020f0502020204030204" pitchFamily="34" charset="0"/>
                <a:ea typeface="幼圆" panose="02010509060101010101" pitchFamily="49" charset="-122"/>
                <a:cs typeface="Arial"/>
              </a:defRPr>
            </a:lvl2pPr>
            <a:lvl3pPr marL="1143000" marR="0" lvl="2" indent="-228600" algn="l" rtl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>
                <a:srgbClr val="000000"/>
              </a:buClr>
              <a:buFont typeface="Calibri" panose="020f0502020204030204" pitchFamily="34" charset="0"/>
              <a:buChar char="•"/>
              <a:defRPr sz="2000" b="0" i="0" u="none" strike="noStrike" cap="none">
                <a:solidFill>
                  <a:srgbClr val="7F7F7F"/>
                </a:solidFill>
                <a:latin typeface="Calibri" panose="020f0502020204030204" pitchFamily="34" charset="0"/>
                <a:ea typeface="幼圆" panose="02010509060101010101" pitchFamily="49" charset="-122"/>
                <a:cs typeface="Arial"/>
              </a:defRPr>
            </a:lvl3pPr>
            <a:lvl4pPr marL="1600200" marR="0" lvl="3" indent="-228600" algn="l" rtl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>
                <a:srgbClr val="000000"/>
              </a:buClr>
              <a:buFont typeface="Calibri" panose="020f0502020204030204" pitchFamily="34" charset="0"/>
              <a:buChar char="•"/>
              <a:defRPr sz="1400" b="0" i="0" u="none" strike="noStrike" cap="none">
                <a:solidFill>
                  <a:srgbClr val="7F7F7F"/>
                </a:solidFill>
                <a:latin typeface="Calibri" panose="020f0502020204030204" pitchFamily="34" charset="0"/>
                <a:ea typeface="幼圆" panose="02010509060101010101" pitchFamily="49" charset="-122"/>
                <a:cs typeface="Arial"/>
              </a:defRPr>
            </a:lvl4pPr>
            <a:lvl5pPr marL="2057400" marR="0" lvl="4" indent="-228600" algn="l" rtl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>
                <a:srgbClr val="000000"/>
              </a:buClr>
              <a:buFont typeface="Calibri" panose="020f0502020204030204" pitchFamily="34" charset="0"/>
              <a:buChar char="•"/>
              <a:defRPr sz="1400" b="0" i="0" u="none" strike="noStrike" cap="none">
                <a:solidFill>
                  <a:srgbClr val="7F7F7F"/>
                </a:solidFill>
                <a:latin typeface="Calibri" panose="020f0502020204030204" pitchFamily="34" charset="0"/>
                <a:ea typeface="幼圆" panose="02010509060101010101" pitchFamily="49" charset="-122"/>
                <a:cs typeface="Arial"/>
              </a:defRPr>
            </a:lvl5pPr>
            <a:lvl6pPr marL="2514600" marR="0" lvl="5" indent="-228600" algn="l" rtl="0" fontAlgn="base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>
                <a:srgbClr val="000000"/>
              </a:buClr>
              <a:buSzTx/>
              <a:buFont typeface="Calibri" panose="020f0502020204030204" pitchFamily="34" charset="0"/>
              <a:buChar char="•"/>
              <a:defRPr sz="1400" b="0" i="0" u="none" strike="noStrike" cap="none">
                <a:solidFill>
                  <a:srgbClr val="7F7F7F"/>
                </a:solidFill>
                <a:latin typeface="Calibri" panose="020f0502020204030204" pitchFamily="34" charset="0"/>
                <a:ea typeface="幼圆" panose="02010509060101010101" pitchFamily="49" charset="-122"/>
                <a:cs typeface="Arial"/>
              </a:defRPr>
            </a:lvl6pPr>
            <a:lvl7pPr marL="2971800" marR="0" lvl="6" indent="-228600" algn="l" rtl="0" fontAlgn="base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>
                <a:srgbClr val="000000"/>
              </a:buClr>
              <a:buSzTx/>
              <a:buFont typeface="Calibri" panose="020f0502020204030204" pitchFamily="34" charset="0"/>
              <a:buChar char="•"/>
              <a:defRPr sz="1400" b="0" i="0" u="none" strike="noStrike" cap="none">
                <a:solidFill>
                  <a:srgbClr val="7F7F7F"/>
                </a:solidFill>
                <a:latin typeface="Calibri" panose="020f0502020204030204" pitchFamily="34" charset="0"/>
                <a:ea typeface="幼圆" panose="02010509060101010101" pitchFamily="49" charset="-122"/>
                <a:cs typeface="Arial"/>
              </a:defRPr>
            </a:lvl7pPr>
            <a:lvl8pPr marL="3429000" marR="0" lvl="7" indent="-228600" algn="l" rtl="0" fontAlgn="base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>
                <a:srgbClr val="000000"/>
              </a:buClr>
              <a:buSzTx/>
              <a:buFont typeface="Calibri" panose="020f0502020204030204" pitchFamily="34" charset="0"/>
              <a:buChar char="•"/>
              <a:defRPr sz="1400" b="0" i="0" u="none" strike="noStrike" cap="none">
                <a:solidFill>
                  <a:srgbClr val="7F7F7F"/>
                </a:solidFill>
                <a:latin typeface="Calibri" panose="020f0502020204030204" pitchFamily="34" charset="0"/>
                <a:ea typeface="幼圆" panose="02010509060101010101" pitchFamily="49" charset="-122"/>
                <a:cs typeface="Arial"/>
              </a:defRPr>
            </a:lvl8pPr>
            <a:lvl9pPr marL="3886200" marR="0" lvl="8" indent="-228600" algn="l" rtl="0" fontAlgn="base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>
                <a:srgbClr val="000000"/>
              </a:buClr>
              <a:buSzTx/>
              <a:buFont typeface="Calibri" panose="020f0502020204030204" pitchFamily="34" charset="0"/>
              <a:buChar char="•"/>
              <a:defRPr sz="1400" b="0" i="0" u="none" strike="noStrike" cap="none">
                <a:solidFill>
                  <a:srgbClr val="7F7F7F"/>
                </a:solidFill>
                <a:latin typeface="Calibri" panose="020f0502020204030204" pitchFamily="34" charset="0"/>
                <a:ea typeface="幼圆" panose="02010509060101010101" pitchFamily="49" charset="-122"/>
                <a:cs typeface="Arial"/>
              </a:defRPr>
            </a:lvl9pPr>
          </a:lstStyle>
          <a:p>
            <a:pPr algn="ctr">
              <a:spcBef>
                <a:spcPct val="0"/>
              </a:spcBef>
              <a:buFont typeface="Wingdings 2" panose="05020102010507070707" pitchFamily="18" charset="2"/>
              <a:buNone/>
            </a:pPr>
            <a:r>
              <a:rPr lang="zh-CN" altLang="zh-CN" b="1">
                <a:solidFill>
                  <a:srgbClr val="000000"/>
                </a:solidFill>
                <a:ea typeface="微软雅黑" panose="020b0503020204020204" pitchFamily="34" charset="-122"/>
              </a:rPr>
              <a:t>Reading</a:t>
            </a:r>
          </a:p>
        </p:txBody>
      </p:sp>
    </p:spTree>
    <p:extLst>
      <p:ext uri="{BB962C8B-B14F-4D97-AF65-F5344CB8AC3E}">
        <p14:creationId xmlns:p14="http://schemas.microsoft.com/office/powerpoint/2010/main" val="689296528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9218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922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7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219">
                                            <p:bg/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219">
                                            <p:bg/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2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2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2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17" name="文本框 16" title=""/>
          <p:cNvSpPr txBox="1"/>
          <p:nvPr>
            <p:custDataLst>
              <p:tags r:id="rId4"/>
            </p:custDataLst>
          </p:nvPr>
        </p:nvSpPr>
        <p:spPr>
          <a:xfrm>
            <a:off x="737633" y="1255797"/>
            <a:ext cx="7309761" cy="49629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defRPr lang="en-US"/>
            </a:defPPr>
            <a:lvl1pPr marL="0" marR="0" lvl="0" algn="l" defTabSz="4572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800" b="0" i="0" u="none" strike="noStrike" kern="1200" cap="none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marR="0" lvl="1" algn="l" defTabSz="4572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800" b="0" i="0" u="none" strike="noStrike" kern="1200" cap="none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marR="0" lvl="2" algn="l" defTabSz="4572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800" b="0" i="0" u="none" strike="noStrike" kern="1200" cap="none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marR="0" lvl="3" algn="l" defTabSz="4572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800" b="0" i="0" u="none" strike="noStrike" kern="1200" cap="none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marR="0" lvl="4" algn="l" defTabSz="4572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800" b="0" i="0" u="none" strike="noStrike" kern="1200" cap="none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marR="0" lvl="5" algn="l" defTabSz="4572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800" b="0" i="0" u="none" strike="noStrike" kern="1200" cap="none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marR="0" lvl="6" algn="l" defTabSz="4572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800" b="0" i="0" u="none" strike="noStrike" kern="1200" cap="none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marR="0" lvl="7" algn="l" defTabSz="4572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800" b="0" i="0" u="none" strike="noStrike" kern="1200" cap="none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marR="0" lvl="8" algn="l" defTabSz="4572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800" b="0" i="0" u="none" strike="noStrike" kern="1200" cap="none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857250" indent="-857250" algn="just">
              <a:buAutoNum type="arabicPeriod"/>
            </a:pPr>
            <a:r>
              <a:rPr lang="en-US" altLang="zh-CN" sz="2625">
                <a:latin typeface="Arial" pitchFamily="34" charset="0"/>
                <a:ea typeface="Noto Serif SemCond" panose="02020502060505020204" pitchFamily="18"/>
                <a:cs typeface="Noto Serif SemCond" panose="02020502060505020204" pitchFamily="18"/>
              </a:rPr>
              <a:t>1st-reading </a:t>
            </a:r>
          </a:p>
        </p:txBody>
      </p:sp>
      <p:sp>
        <p:nvSpPr>
          <p:cNvPr id="8" name="文本框 7" title=""/>
          <p:cNvSpPr txBox="1"/>
          <p:nvPr>
            <p:custDataLst>
              <p:tags r:id="rId5"/>
            </p:custDataLst>
          </p:nvPr>
        </p:nvSpPr>
        <p:spPr>
          <a:xfrm>
            <a:off x="737633" y="1756001"/>
            <a:ext cx="7309761" cy="900246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defRPr lang="en-US"/>
            </a:defPPr>
            <a:lvl1pPr marL="0" marR="0" lvl="0" algn="l" defTabSz="4572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800" b="0" i="0" u="none" strike="noStrike" kern="1200" cap="none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marR="0" lvl="1" algn="l" defTabSz="4572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800" b="0" i="0" u="none" strike="noStrike" kern="1200" cap="none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marR="0" lvl="2" algn="l" defTabSz="4572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800" b="0" i="0" u="none" strike="noStrike" kern="1200" cap="none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marR="0" lvl="3" algn="l" defTabSz="4572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800" b="0" i="0" u="none" strike="noStrike" kern="1200" cap="none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marR="0" lvl="4" algn="l" defTabSz="4572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800" b="0" i="0" u="none" strike="noStrike" kern="1200" cap="none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marR="0" lvl="5" algn="l" defTabSz="4572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800" b="0" i="0" u="none" strike="noStrike" kern="1200" cap="none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marR="0" lvl="6" algn="l" defTabSz="4572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800" b="0" i="0" u="none" strike="noStrike" kern="1200" cap="none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marR="0" lvl="7" algn="l" defTabSz="4572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800" b="0" i="0" u="none" strike="noStrike" kern="1200" cap="none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marR="0" lvl="8" algn="l" defTabSz="4572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800" b="0" i="0" u="none" strike="noStrike" kern="1200" cap="none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en-US" altLang="zh-CN" sz="2625">
                <a:latin typeface="Arial" pitchFamily="34" charset="0"/>
                <a:ea typeface="Noto Serif SemCond" panose="02020502060505020204" pitchFamily="18"/>
                <a:cs typeface="Noto Serif SemCond" panose="02020502060505020204" pitchFamily="18"/>
              </a:rPr>
              <a:t>Do you think it comes from a newspaper or a book? </a:t>
            </a:r>
          </a:p>
        </p:txBody>
      </p:sp>
      <p:pic>
        <p:nvPicPr>
          <p:cNvPr id="3" name="图片 2" title="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04108" y="2659760"/>
            <a:ext cx="2572127" cy="1714752"/>
          </a:xfrm>
          <a:prstGeom prst="rect">
            <a:avLst/>
          </a:prstGeom>
        </p:spPr>
      </p:pic>
      <p:pic>
        <p:nvPicPr>
          <p:cNvPr id="6" name="图片 5" title="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85705" y="2661092"/>
            <a:ext cx="2588939" cy="1714752"/>
          </a:xfrm>
          <a:prstGeom prst="rect">
            <a:avLst/>
          </a:prstGeom>
        </p:spPr>
      </p:pic>
      <p:sp>
        <p:nvSpPr>
          <p:cNvPr id="14" name="文本框 13" title=""/>
          <p:cNvSpPr txBox="1"/>
          <p:nvPr>
            <p:custDataLst>
              <p:tags r:id="rId10"/>
            </p:custDataLst>
          </p:nvPr>
        </p:nvSpPr>
        <p:spPr>
          <a:xfrm>
            <a:off x="1736745" y="2160172"/>
            <a:ext cx="4509501" cy="49629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defRPr lang="en-US"/>
            </a:defPPr>
            <a:lvl1pPr marL="0" marR="0" lvl="0" algn="l" defTabSz="4572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800" b="0" i="0" u="none" strike="noStrike" kern="1200" cap="none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marR="0" lvl="1" algn="l" defTabSz="4572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800" b="0" i="0" u="none" strike="noStrike" kern="1200" cap="none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marR="0" lvl="2" algn="l" defTabSz="4572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800" b="0" i="0" u="none" strike="noStrike" kern="1200" cap="none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marR="0" lvl="3" algn="l" defTabSz="4572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800" b="0" i="0" u="none" strike="noStrike" kern="1200" cap="none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marR="0" lvl="4" algn="l" defTabSz="4572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800" b="0" i="0" u="none" strike="noStrike" kern="1200" cap="none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marR="0" lvl="5" algn="l" defTabSz="4572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800" b="0" i="0" u="none" strike="noStrike" kern="1200" cap="none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marR="0" lvl="6" algn="l" defTabSz="4572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800" b="0" i="0" u="none" strike="noStrike" kern="1200" cap="none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marR="0" lvl="7" algn="l" defTabSz="4572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800" b="0" i="0" u="none" strike="noStrike" kern="1200" cap="none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marR="0" lvl="8" algn="l" defTabSz="4572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800" b="0" i="0" u="none" strike="noStrike" kern="1200" cap="none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en-US" altLang="zh-CN" sz="2625">
                <a:latin typeface="Arial" pitchFamily="34" charset="0"/>
                <a:ea typeface="Noto Serif SemCond" panose="02020502060505020204" pitchFamily="18"/>
                <a:cs typeface="Noto Serif SemCond" panose="02020502060505020204" pitchFamily="18"/>
              </a:rPr>
              <a:t>How do you know?</a:t>
            </a:r>
          </a:p>
        </p:txBody>
      </p:sp>
    </p:spTree>
    <p:extLst>
      <p:ext uri="{BB962C8B-B14F-4D97-AF65-F5344CB8AC3E}">
        <p14:creationId xmlns:p14="http://schemas.microsoft.com/office/powerpoint/2010/main" val="2388822085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1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pic>
        <p:nvPicPr>
          <p:cNvPr id="13" name="图片 12" title="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9692" y="409804"/>
            <a:ext cx="505005" cy="487761"/>
          </a:xfrm>
          <a:prstGeom prst="rect">
            <a:avLst/>
          </a:prstGeom>
        </p:spPr>
      </p:pic>
      <p:pic>
        <p:nvPicPr>
          <p:cNvPr id="3" name="图片 2" title="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31111" y="1220268"/>
            <a:ext cx="2572127" cy="1714752"/>
          </a:xfrm>
          <a:prstGeom prst="rect">
            <a:avLst/>
          </a:prstGeom>
        </p:spPr>
      </p:pic>
      <p:pic>
        <p:nvPicPr>
          <p:cNvPr id="6" name="图片 5" title="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12708" y="1221600"/>
            <a:ext cx="2588939" cy="1714752"/>
          </a:xfrm>
          <a:prstGeom prst="rect">
            <a:avLst/>
          </a:prstGeom>
        </p:spPr>
      </p:pic>
      <p:pic>
        <p:nvPicPr>
          <p:cNvPr id="15" name="图片 14" title=""/>
          <p:cNvPicPr>
            <a:picLocks noChangeAspect="1"/>
          </p:cNvPicPr>
          <p:nvPr>
            <p:custDataLst>
              <p:tags r:id="rId11"/>
            </p:custDataLst>
          </p:nvPr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68100" y="3211118"/>
            <a:ext cx="710783" cy="7107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97591312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grpSp>
        <p:nvGrpSpPr>
          <p:cNvPr id="34" name="组合 33" title=""/>
          <p:cNvGrpSpPr/>
          <p:nvPr>
            <p:custDataLst>
              <p:tags r:id="rId4"/>
            </p:custDataLst>
          </p:nvPr>
        </p:nvGrpSpPr>
        <p:grpSpPr>
          <a:xfrm>
            <a:off x="2604183" y="3462849"/>
            <a:ext cx="941764" cy="692419"/>
            <a:chOff x="6943533" y="9593586"/>
            <a:chExt cx="2511369" cy="1846450"/>
          </a:xfrm>
        </p:grpSpPr>
        <p:sp>
          <p:nvSpPr>
            <p:cNvPr id="16" name="椭圆 15"/>
            <p:cNvSpPr/>
            <p:nvPr>
              <p:custDataLst>
                <p:tags r:id="rId5"/>
              </p:custDataLst>
            </p:nvPr>
          </p:nvSpPr>
          <p:spPr>
            <a:xfrm>
              <a:off x="6943533" y="9593586"/>
              <a:ext cx="2232247" cy="1846450"/>
            </a:xfrm>
            <a:prstGeom prst="ellipse">
              <a:avLst/>
            </a:prstGeom>
            <a:solidFill>
              <a:srgbClr val="01AEFF"/>
            </a:solidFill>
            <a:ln>
              <a:solidFill>
                <a:srgbClr val="01AE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defRPr lang="en-US"/>
              </a:defPPr>
              <a:lvl1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kern="1200" cap="none" spc="0" normalizeH="0" baseline="0" noProof="0">
                  <a:solidFill>
                    <a:schemeClr val="lt1"/>
                  </a:solidFill>
                  <a:uLnTx/>
                  <a:uFillTx/>
                  <a:latin typeface="Calibri"/>
                  <a:ea typeface="Arial" pitchFamily="34" charset="0"/>
                  <a:cs typeface="Arial" pitchFamily="34" charset="0"/>
                  <a:sym typeface="Wingdings" panose="05000000000000000000" charset="0"/>
                </a:defRPr>
              </a:lvl1pPr>
              <a:lvl2pPr marL="457200" marR="0" lvl="1" indent="0" algn="l" defTabSz="4572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kern="1200" cap="none" spc="0" normalizeH="0" baseline="0" noProof="0">
                  <a:solidFill>
                    <a:schemeClr val="lt1"/>
                  </a:solidFill>
                  <a:uLnTx/>
                  <a:uFillTx/>
                  <a:latin typeface="Calibri"/>
                  <a:ea typeface="Arial" pitchFamily="34" charset="0"/>
                  <a:cs typeface="Arial" pitchFamily="34" charset="0"/>
                  <a:sym typeface="Wingdings" panose="05000000000000000000" charset="0"/>
                </a:defRPr>
              </a:lvl2pPr>
              <a:lvl3pPr marL="914400" marR="0" lvl="2" indent="0" algn="l" defTabSz="4572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kern="1200" cap="none" spc="0" normalizeH="0" baseline="0" noProof="0">
                  <a:solidFill>
                    <a:schemeClr val="lt1"/>
                  </a:solidFill>
                  <a:uLnTx/>
                  <a:uFillTx/>
                  <a:latin typeface="Calibri"/>
                  <a:ea typeface="Arial" pitchFamily="34" charset="0"/>
                  <a:cs typeface="Arial" pitchFamily="34" charset="0"/>
                  <a:sym typeface="Wingdings" panose="05000000000000000000" charset="0"/>
                </a:defRPr>
              </a:lvl3pPr>
              <a:lvl4pPr marL="1371600" marR="0" lvl="3" indent="0" algn="l" defTabSz="4572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kern="1200" cap="none" spc="0" normalizeH="0" baseline="0" noProof="0">
                  <a:solidFill>
                    <a:schemeClr val="lt1"/>
                  </a:solidFill>
                  <a:uLnTx/>
                  <a:uFillTx/>
                  <a:latin typeface="Calibri"/>
                  <a:ea typeface="Arial" pitchFamily="34" charset="0"/>
                  <a:cs typeface="Arial" pitchFamily="34" charset="0"/>
                  <a:sym typeface="Wingdings" panose="05000000000000000000" charset="0"/>
                </a:defRPr>
              </a:lvl4pPr>
              <a:lvl5pPr marL="1828800" marR="0" lvl="4" indent="0" algn="l" defTabSz="4572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kern="1200" cap="none" spc="0" normalizeH="0" baseline="0" noProof="0">
                  <a:solidFill>
                    <a:schemeClr val="lt1"/>
                  </a:solidFill>
                  <a:uLnTx/>
                  <a:uFillTx/>
                  <a:latin typeface="Calibri"/>
                  <a:ea typeface="Arial" pitchFamily="34" charset="0"/>
                  <a:cs typeface="Arial" pitchFamily="34" charset="0"/>
                  <a:sym typeface="Wingdings" panose="05000000000000000000" charset="0"/>
                </a:defRPr>
              </a:lvl5pPr>
              <a:lvl6pPr marL="2286000" marR="0" lvl="5" indent="0" algn="l" defTabSz="4572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kern="1200" cap="none" spc="0" normalizeH="0" baseline="0" noProof="0">
                  <a:solidFill>
                    <a:schemeClr val="lt1"/>
                  </a:solidFill>
                  <a:uLnTx/>
                  <a:uFillTx/>
                  <a:latin typeface="Calibri"/>
                  <a:ea typeface="Arial" pitchFamily="34" charset="0"/>
                  <a:cs typeface="Arial" pitchFamily="34" charset="0"/>
                  <a:sym typeface="Wingdings" panose="05000000000000000000" charset="0"/>
                </a:defRPr>
              </a:lvl6pPr>
              <a:lvl7pPr marL="2743200" marR="0" lvl="6" indent="0" algn="l" defTabSz="4572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kern="1200" cap="none" spc="0" normalizeH="0" baseline="0" noProof="0">
                  <a:solidFill>
                    <a:schemeClr val="lt1"/>
                  </a:solidFill>
                  <a:uLnTx/>
                  <a:uFillTx/>
                  <a:latin typeface="Calibri"/>
                  <a:ea typeface="Arial" pitchFamily="34" charset="0"/>
                  <a:cs typeface="Arial" pitchFamily="34" charset="0"/>
                  <a:sym typeface="Wingdings" panose="05000000000000000000" charset="0"/>
                </a:defRPr>
              </a:lvl7pPr>
              <a:lvl8pPr marL="3200400" marR="0" lvl="7" indent="0" algn="l" defTabSz="4572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kern="1200" cap="none" spc="0" normalizeH="0" baseline="0" noProof="0">
                  <a:solidFill>
                    <a:schemeClr val="lt1"/>
                  </a:solidFill>
                  <a:uLnTx/>
                  <a:uFillTx/>
                  <a:latin typeface="Calibri"/>
                  <a:ea typeface="Arial" pitchFamily="34" charset="0"/>
                  <a:cs typeface="Arial" pitchFamily="34" charset="0"/>
                  <a:sym typeface="Wingdings" panose="05000000000000000000" charset="0"/>
                </a:defRPr>
              </a:lvl8pPr>
              <a:lvl9pPr marL="3657600" marR="0" lvl="8" indent="0" algn="l" defTabSz="4572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kern="1200" cap="none" spc="0" normalizeH="0" baseline="0" noProof="0">
                  <a:solidFill>
                    <a:schemeClr val="lt1"/>
                  </a:solidFill>
                  <a:uLnTx/>
                  <a:uFillTx/>
                  <a:latin typeface="Calibri"/>
                  <a:ea typeface="Arial" pitchFamily="34" charset="0"/>
                  <a:cs typeface="Arial" pitchFamily="34" charset="0"/>
                  <a:sym typeface="Wingdings" panose="05000000000000000000" charset="0"/>
                </a:defRPr>
              </a:lvl9pPr>
            </a:lstStyle>
            <a:p>
              <a:pPr algn="ctr"/>
              <a:endParaRPr lang="zh-CN" altLang="en-US" sz="675"/>
            </a:p>
          </p:txBody>
        </p:sp>
        <p:sp>
          <p:nvSpPr>
            <p:cNvPr id="7" name="文本框 6"/>
            <p:cNvSpPr txBox="1"/>
            <p:nvPr>
              <p:custDataLst>
                <p:tags r:id="rId6"/>
              </p:custDataLst>
            </p:nvPr>
          </p:nvSpPr>
          <p:spPr>
            <a:xfrm>
              <a:off x="7039512" y="9954343"/>
              <a:ext cx="2415390" cy="1169552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defRPr lang="en-US"/>
              </a:defPPr>
              <a:lvl1pPr marL="0" marR="0" lvl="0" algn="l" defTabSz="457200" rtl="0" eaLnBrk="1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800" b="0" i="0" u="none" strike="noStrike" kern="1200" cap="none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marR="0" lvl="1" algn="l" defTabSz="457200" rtl="0" eaLnBrk="1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800" b="0" i="0" u="none" strike="noStrike" kern="1200" cap="none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marR="0" lvl="2" algn="l" defTabSz="457200" rtl="0" eaLnBrk="1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800" b="0" i="0" u="none" strike="noStrike" kern="1200" cap="none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marR="0" lvl="3" algn="l" defTabSz="457200" rtl="0" eaLnBrk="1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800" b="0" i="0" u="none" strike="noStrike" kern="1200" cap="none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marR="0" lvl="4" algn="l" defTabSz="457200" rtl="0" eaLnBrk="1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800" b="0" i="0" u="none" strike="noStrike" kern="1200" cap="none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marR="0" lvl="5" algn="l" defTabSz="457200" rtl="0" eaLnBrk="1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800" b="0" i="0" u="none" strike="noStrike" kern="1200" cap="none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marR="0" lvl="6" algn="l" defTabSz="457200" rtl="0" eaLnBrk="1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800" b="0" i="0" u="none" strike="noStrike" kern="1200" cap="none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marR="0" lvl="7" algn="l" defTabSz="457200" rtl="0" eaLnBrk="1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800" b="0" i="0" u="none" strike="noStrike" kern="1200" cap="none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marR="0" lvl="8" algn="l" defTabSz="457200" rtl="0" eaLnBrk="1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800" b="0" i="0" u="none" strike="noStrike" kern="1200" cap="none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/>
              <a:r>
                <a:rPr lang="en-US" altLang="zh-CN" sz="2250">
                  <a:solidFill>
                    <a:schemeClr val="bg1"/>
                  </a:solidFill>
                  <a:latin typeface="Arial" pitchFamily="34" charset="0"/>
                  <a:ea typeface="Noto Serif SemCond" panose="02020502060505020204" pitchFamily="18"/>
                  <a:cs typeface="Noto Serif SemCond" panose="02020502060505020204" pitchFamily="18"/>
                </a:rPr>
                <a:t>what</a:t>
              </a:r>
            </a:p>
          </p:txBody>
        </p:sp>
      </p:grpSp>
      <p:grpSp>
        <p:nvGrpSpPr>
          <p:cNvPr id="30" name="组合 29" title=""/>
          <p:cNvGrpSpPr/>
          <p:nvPr>
            <p:custDataLst>
              <p:tags r:id="rId7"/>
            </p:custDataLst>
          </p:nvPr>
        </p:nvGrpSpPr>
        <p:grpSpPr>
          <a:xfrm>
            <a:off x="667409" y="1505755"/>
            <a:ext cx="1453074" cy="1228013"/>
            <a:chOff x="1778803" y="4015348"/>
            <a:chExt cx="3874864" cy="3274700"/>
          </a:xfrm>
        </p:grpSpPr>
        <p:sp>
          <p:nvSpPr>
            <p:cNvPr id="12" name="椭圆 11"/>
            <p:cNvSpPr/>
            <p:nvPr>
              <p:custDataLst>
                <p:tags r:id="rId8"/>
              </p:custDataLst>
            </p:nvPr>
          </p:nvSpPr>
          <p:spPr>
            <a:xfrm>
              <a:off x="1822054" y="4015348"/>
              <a:ext cx="3715533" cy="3274700"/>
            </a:xfrm>
            <a:prstGeom prst="ellipse">
              <a:avLst/>
            </a:prstGeom>
            <a:solidFill>
              <a:srgbClr val="01AEFF"/>
            </a:solidFill>
            <a:ln>
              <a:solidFill>
                <a:srgbClr val="01AE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defRPr lang="en-US"/>
              </a:defPPr>
              <a:lvl1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kern="1200" cap="none" spc="0" normalizeH="0" baseline="0" noProof="0">
                  <a:solidFill>
                    <a:schemeClr val="lt1"/>
                  </a:solidFill>
                  <a:uLnTx/>
                  <a:uFillTx/>
                  <a:latin typeface="Calibri"/>
                  <a:ea typeface="Arial" pitchFamily="34" charset="0"/>
                  <a:cs typeface="Arial" pitchFamily="34" charset="0"/>
                  <a:sym typeface="Wingdings" panose="05000000000000000000" charset="0"/>
                </a:defRPr>
              </a:lvl1pPr>
              <a:lvl2pPr marL="457200" marR="0" lvl="1" indent="0" algn="l" defTabSz="4572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kern="1200" cap="none" spc="0" normalizeH="0" baseline="0" noProof="0">
                  <a:solidFill>
                    <a:schemeClr val="lt1"/>
                  </a:solidFill>
                  <a:uLnTx/>
                  <a:uFillTx/>
                  <a:latin typeface="Calibri"/>
                  <a:ea typeface="Arial" pitchFamily="34" charset="0"/>
                  <a:cs typeface="Arial" pitchFamily="34" charset="0"/>
                  <a:sym typeface="Wingdings" panose="05000000000000000000" charset="0"/>
                </a:defRPr>
              </a:lvl2pPr>
              <a:lvl3pPr marL="914400" marR="0" lvl="2" indent="0" algn="l" defTabSz="4572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kern="1200" cap="none" spc="0" normalizeH="0" baseline="0" noProof="0">
                  <a:solidFill>
                    <a:schemeClr val="lt1"/>
                  </a:solidFill>
                  <a:uLnTx/>
                  <a:uFillTx/>
                  <a:latin typeface="Calibri"/>
                  <a:ea typeface="Arial" pitchFamily="34" charset="0"/>
                  <a:cs typeface="Arial" pitchFamily="34" charset="0"/>
                  <a:sym typeface="Wingdings" panose="05000000000000000000" charset="0"/>
                </a:defRPr>
              </a:lvl3pPr>
              <a:lvl4pPr marL="1371600" marR="0" lvl="3" indent="0" algn="l" defTabSz="4572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kern="1200" cap="none" spc="0" normalizeH="0" baseline="0" noProof="0">
                  <a:solidFill>
                    <a:schemeClr val="lt1"/>
                  </a:solidFill>
                  <a:uLnTx/>
                  <a:uFillTx/>
                  <a:latin typeface="Calibri"/>
                  <a:ea typeface="Arial" pitchFamily="34" charset="0"/>
                  <a:cs typeface="Arial" pitchFamily="34" charset="0"/>
                  <a:sym typeface="Wingdings" panose="05000000000000000000" charset="0"/>
                </a:defRPr>
              </a:lvl4pPr>
              <a:lvl5pPr marL="1828800" marR="0" lvl="4" indent="0" algn="l" defTabSz="4572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kern="1200" cap="none" spc="0" normalizeH="0" baseline="0" noProof="0">
                  <a:solidFill>
                    <a:schemeClr val="lt1"/>
                  </a:solidFill>
                  <a:uLnTx/>
                  <a:uFillTx/>
                  <a:latin typeface="Calibri"/>
                  <a:ea typeface="Arial" pitchFamily="34" charset="0"/>
                  <a:cs typeface="Arial" pitchFamily="34" charset="0"/>
                  <a:sym typeface="Wingdings" panose="05000000000000000000" charset="0"/>
                </a:defRPr>
              </a:lvl5pPr>
              <a:lvl6pPr marL="2286000" marR="0" lvl="5" indent="0" algn="l" defTabSz="4572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kern="1200" cap="none" spc="0" normalizeH="0" baseline="0" noProof="0">
                  <a:solidFill>
                    <a:schemeClr val="lt1"/>
                  </a:solidFill>
                  <a:uLnTx/>
                  <a:uFillTx/>
                  <a:latin typeface="Calibri"/>
                  <a:ea typeface="Arial" pitchFamily="34" charset="0"/>
                  <a:cs typeface="Arial" pitchFamily="34" charset="0"/>
                  <a:sym typeface="Wingdings" panose="05000000000000000000" charset="0"/>
                </a:defRPr>
              </a:lvl6pPr>
              <a:lvl7pPr marL="2743200" marR="0" lvl="6" indent="0" algn="l" defTabSz="4572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kern="1200" cap="none" spc="0" normalizeH="0" baseline="0" noProof="0">
                  <a:solidFill>
                    <a:schemeClr val="lt1"/>
                  </a:solidFill>
                  <a:uLnTx/>
                  <a:uFillTx/>
                  <a:latin typeface="Calibri"/>
                  <a:ea typeface="Arial" pitchFamily="34" charset="0"/>
                  <a:cs typeface="Arial" pitchFamily="34" charset="0"/>
                  <a:sym typeface="Wingdings" panose="05000000000000000000" charset="0"/>
                </a:defRPr>
              </a:lvl7pPr>
              <a:lvl8pPr marL="3200400" marR="0" lvl="7" indent="0" algn="l" defTabSz="4572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kern="1200" cap="none" spc="0" normalizeH="0" baseline="0" noProof="0">
                  <a:solidFill>
                    <a:schemeClr val="lt1"/>
                  </a:solidFill>
                  <a:uLnTx/>
                  <a:uFillTx/>
                  <a:latin typeface="Calibri"/>
                  <a:ea typeface="Arial" pitchFamily="34" charset="0"/>
                  <a:cs typeface="Arial" pitchFamily="34" charset="0"/>
                  <a:sym typeface="Wingdings" panose="05000000000000000000" charset="0"/>
                </a:defRPr>
              </a:lvl8pPr>
              <a:lvl9pPr marL="3657600" marR="0" lvl="8" indent="0" algn="l" defTabSz="4572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kern="1200" cap="none" spc="0" normalizeH="0" baseline="0" noProof="0">
                  <a:solidFill>
                    <a:schemeClr val="lt1"/>
                  </a:solidFill>
                  <a:uLnTx/>
                  <a:uFillTx/>
                  <a:latin typeface="Calibri"/>
                  <a:ea typeface="Arial" pitchFamily="34" charset="0"/>
                  <a:cs typeface="Arial" pitchFamily="34" charset="0"/>
                  <a:sym typeface="Wingdings" panose="05000000000000000000" charset="0"/>
                </a:defRPr>
              </a:lvl9pPr>
            </a:lstStyle>
            <a:p>
              <a:pPr algn="ctr"/>
              <a:endParaRPr lang="zh-CN" altLang="en-US" sz="675"/>
            </a:p>
          </p:txBody>
        </p:sp>
        <p:sp>
          <p:nvSpPr>
            <p:cNvPr id="5" name="文本框 4"/>
            <p:cNvSpPr txBox="1"/>
            <p:nvPr>
              <p:custDataLst>
                <p:tags r:id="rId9"/>
              </p:custDataLst>
            </p:nvPr>
          </p:nvSpPr>
          <p:spPr>
            <a:xfrm>
              <a:off x="1778803" y="4591401"/>
              <a:ext cx="3874864" cy="1846658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defRPr lang="en-US"/>
              </a:defPPr>
              <a:lvl1pPr marL="0" marR="0" lvl="0" algn="l" defTabSz="457200" rtl="0" eaLnBrk="1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800" b="0" i="0" u="none" strike="noStrike" kern="1200" cap="none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marR="0" lvl="1" algn="l" defTabSz="457200" rtl="0" eaLnBrk="1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800" b="0" i="0" u="none" strike="noStrike" kern="1200" cap="none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marR="0" lvl="2" algn="l" defTabSz="457200" rtl="0" eaLnBrk="1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800" b="0" i="0" u="none" strike="noStrike" kern="1200" cap="none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marR="0" lvl="3" algn="l" defTabSz="457200" rtl="0" eaLnBrk="1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800" b="0" i="0" u="none" strike="noStrike" kern="1200" cap="none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marR="0" lvl="4" algn="l" defTabSz="457200" rtl="0" eaLnBrk="1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800" b="0" i="0" u="none" strike="noStrike" kern="1200" cap="none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marR="0" lvl="5" algn="l" defTabSz="457200" rtl="0" eaLnBrk="1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800" b="0" i="0" u="none" strike="noStrike" kern="1200" cap="none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marR="0" lvl="6" algn="l" defTabSz="457200" rtl="0" eaLnBrk="1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800" b="0" i="0" u="none" strike="noStrike" kern="1200" cap="none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marR="0" lvl="7" algn="l" defTabSz="457200" rtl="0" eaLnBrk="1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800" b="0" i="0" u="none" strike="noStrike" kern="1200" cap="none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marR="0" lvl="8" algn="l" defTabSz="457200" rtl="0" eaLnBrk="1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800" b="0" i="0" u="none" strike="noStrike" kern="1200" cap="none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950">
                  <a:solidFill>
                    <a:schemeClr val="bg1"/>
                  </a:solidFill>
                  <a:latin typeface="Arial" pitchFamily="34" charset="0"/>
                  <a:ea typeface="Noto Serif SemCond" panose="02020502060505020204" pitchFamily="18"/>
                  <a:cs typeface="Noto Serif SemCond" panose="02020502060505020204" pitchFamily="18"/>
                </a:rPr>
                <a:t>Basic</a:t>
              </a:r>
              <a:endParaRPr lang="zh-CN" altLang="en-US" sz="1950">
                <a:solidFill>
                  <a:schemeClr val="bg1"/>
                </a:solidFill>
                <a:latin typeface="Arial" pitchFamily="34" charset="0"/>
                <a:cs typeface="Noto Serif SemCond" panose="02020502060505020204" pitchFamily="18"/>
              </a:endParaRPr>
            </a:p>
            <a:p>
              <a:pPr algn="ctr"/>
              <a:r>
                <a:rPr lang="en-US" altLang="zh-CN" sz="1950">
                  <a:solidFill>
                    <a:schemeClr val="bg1"/>
                  </a:solidFill>
                  <a:latin typeface="Arial" pitchFamily="34" charset="0"/>
                  <a:ea typeface="Noto Serif SemCond" panose="02020502060505020204" pitchFamily="18"/>
                  <a:cs typeface="Noto Serif SemCond" panose="02020502060505020204" pitchFamily="18"/>
                </a:rPr>
                <a:t>Information</a:t>
              </a:r>
              <a:endParaRPr lang="zh-CN" altLang="en-US" sz="1950">
                <a:solidFill>
                  <a:schemeClr val="bg1"/>
                </a:solidFill>
                <a:latin typeface="Arial" pitchFamily="34" charset="0"/>
                <a:cs typeface="Noto Serif SemCond" panose="02020502060505020204" pitchFamily="18"/>
              </a:endParaRPr>
            </a:p>
          </p:txBody>
        </p:sp>
      </p:grpSp>
      <p:sp>
        <p:nvSpPr>
          <p:cNvPr id="9" name="文本框 8" title=""/>
          <p:cNvSpPr txBox="1"/>
          <p:nvPr>
            <p:custDataLst>
              <p:tags r:id="rId10"/>
            </p:custDataLst>
          </p:nvPr>
        </p:nvSpPr>
        <p:spPr>
          <a:xfrm>
            <a:off x="3763426" y="3961693"/>
            <a:ext cx="4577195" cy="78483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defRPr lang="en-US"/>
            </a:defPPr>
            <a:lvl1pPr marL="0" marR="0" lvl="0" algn="l" defTabSz="4572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800" b="0" i="0" u="none" strike="noStrike" kern="1200" cap="none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marR="0" lvl="1" algn="l" defTabSz="4572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800" b="0" i="0" u="none" strike="noStrike" kern="1200" cap="none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marR="0" lvl="2" algn="l" defTabSz="4572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800" b="0" i="0" u="none" strike="noStrike" kern="1200" cap="none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marR="0" lvl="3" algn="l" defTabSz="4572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800" b="0" i="0" u="none" strike="noStrike" kern="1200" cap="none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marR="0" lvl="4" algn="l" defTabSz="4572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800" b="0" i="0" u="none" strike="noStrike" kern="1200" cap="none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marR="0" lvl="5" algn="l" defTabSz="4572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800" b="0" i="0" u="none" strike="noStrike" kern="1200" cap="none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marR="0" lvl="6" algn="l" defTabSz="4572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800" b="0" i="0" u="none" strike="noStrike" kern="1200" cap="none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marR="0" lvl="7" algn="l" defTabSz="4572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800" b="0" i="0" u="none" strike="noStrike" kern="1200" cap="none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marR="0" lvl="8" algn="l" defTabSz="4572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800" b="0" i="0" u="none" strike="noStrike" kern="1200" cap="none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250">
                <a:latin typeface="Arial" pitchFamily="34" charset="0"/>
                <a:ea typeface="Noto Serif SemCond" panose="02020502060505020204" pitchFamily="18"/>
                <a:cs typeface="Noto Serif SemCond" panose="02020502060505020204" pitchFamily="18"/>
              </a:rPr>
              <a:t>a woman next to him was shouting for help …</a:t>
            </a:r>
          </a:p>
        </p:txBody>
      </p:sp>
      <p:grpSp>
        <p:nvGrpSpPr>
          <p:cNvPr id="31" name="组合 30" title=""/>
          <p:cNvGrpSpPr/>
          <p:nvPr>
            <p:custDataLst>
              <p:tags r:id="rId11"/>
            </p:custDataLst>
          </p:nvPr>
        </p:nvGrpSpPr>
        <p:grpSpPr>
          <a:xfrm>
            <a:off x="2609950" y="546525"/>
            <a:ext cx="837093" cy="929908"/>
            <a:chOff x="6958913" y="1457400"/>
            <a:chExt cx="2232247" cy="2479754"/>
          </a:xfrm>
        </p:grpSpPr>
        <p:sp>
          <p:nvSpPr>
            <p:cNvPr id="13" name="椭圆 12"/>
            <p:cNvSpPr/>
            <p:nvPr>
              <p:custDataLst>
                <p:tags r:id="rId12"/>
              </p:custDataLst>
            </p:nvPr>
          </p:nvSpPr>
          <p:spPr>
            <a:xfrm>
              <a:off x="6958913" y="1457400"/>
              <a:ext cx="2232247" cy="1846450"/>
            </a:xfrm>
            <a:prstGeom prst="ellipse">
              <a:avLst/>
            </a:prstGeom>
            <a:solidFill>
              <a:srgbClr val="01AEFF"/>
            </a:solidFill>
            <a:ln>
              <a:solidFill>
                <a:srgbClr val="01AE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defRPr lang="en-US"/>
              </a:defPPr>
              <a:lvl1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kern="1200" cap="none" spc="0" normalizeH="0" baseline="0" noProof="0">
                  <a:solidFill>
                    <a:schemeClr val="lt1"/>
                  </a:solidFill>
                  <a:uLnTx/>
                  <a:uFillTx/>
                  <a:latin typeface="Calibri"/>
                  <a:ea typeface="Arial" pitchFamily="34" charset="0"/>
                  <a:cs typeface="Arial" pitchFamily="34" charset="0"/>
                  <a:sym typeface="Wingdings" panose="05000000000000000000" charset="0"/>
                </a:defRPr>
              </a:lvl1pPr>
              <a:lvl2pPr marL="457200" marR="0" lvl="1" indent="0" algn="l" defTabSz="4572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kern="1200" cap="none" spc="0" normalizeH="0" baseline="0" noProof="0">
                  <a:solidFill>
                    <a:schemeClr val="lt1"/>
                  </a:solidFill>
                  <a:uLnTx/>
                  <a:uFillTx/>
                  <a:latin typeface="Calibri"/>
                  <a:ea typeface="Arial" pitchFamily="34" charset="0"/>
                  <a:cs typeface="Arial" pitchFamily="34" charset="0"/>
                  <a:sym typeface="Wingdings" panose="05000000000000000000" charset="0"/>
                </a:defRPr>
              </a:lvl2pPr>
              <a:lvl3pPr marL="914400" marR="0" lvl="2" indent="0" algn="l" defTabSz="4572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kern="1200" cap="none" spc="0" normalizeH="0" baseline="0" noProof="0">
                  <a:solidFill>
                    <a:schemeClr val="lt1"/>
                  </a:solidFill>
                  <a:uLnTx/>
                  <a:uFillTx/>
                  <a:latin typeface="Calibri"/>
                  <a:ea typeface="Arial" pitchFamily="34" charset="0"/>
                  <a:cs typeface="Arial" pitchFamily="34" charset="0"/>
                  <a:sym typeface="Wingdings" panose="05000000000000000000" charset="0"/>
                </a:defRPr>
              </a:lvl3pPr>
              <a:lvl4pPr marL="1371600" marR="0" lvl="3" indent="0" algn="l" defTabSz="4572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kern="1200" cap="none" spc="0" normalizeH="0" baseline="0" noProof="0">
                  <a:solidFill>
                    <a:schemeClr val="lt1"/>
                  </a:solidFill>
                  <a:uLnTx/>
                  <a:uFillTx/>
                  <a:latin typeface="Calibri"/>
                  <a:ea typeface="Arial" pitchFamily="34" charset="0"/>
                  <a:cs typeface="Arial" pitchFamily="34" charset="0"/>
                  <a:sym typeface="Wingdings" panose="05000000000000000000" charset="0"/>
                </a:defRPr>
              </a:lvl4pPr>
              <a:lvl5pPr marL="1828800" marR="0" lvl="4" indent="0" algn="l" defTabSz="4572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kern="1200" cap="none" spc="0" normalizeH="0" baseline="0" noProof="0">
                  <a:solidFill>
                    <a:schemeClr val="lt1"/>
                  </a:solidFill>
                  <a:uLnTx/>
                  <a:uFillTx/>
                  <a:latin typeface="Calibri"/>
                  <a:ea typeface="Arial" pitchFamily="34" charset="0"/>
                  <a:cs typeface="Arial" pitchFamily="34" charset="0"/>
                  <a:sym typeface="Wingdings" panose="05000000000000000000" charset="0"/>
                </a:defRPr>
              </a:lvl5pPr>
              <a:lvl6pPr marL="2286000" marR="0" lvl="5" indent="0" algn="l" defTabSz="4572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kern="1200" cap="none" spc="0" normalizeH="0" baseline="0" noProof="0">
                  <a:solidFill>
                    <a:schemeClr val="lt1"/>
                  </a:solidFill>
                  <a:uLnTx/>
                  <a:uFillTx/>
                  <a:latin typeface="Calibri"/>
                  <a:ea typeface="Arial" pitchFamily="34" charset="0"/>
                  <a:cs typeface="Arial" pitchFamily="34" charset="0"/>
                  <a:sym typeface="Wingdings" panose="05000000000000000000" charset="0"/>
                </a:defRPr>
              </a:lvl6pPr>
              <a:lvl7pPr marL="2743200" marR="0" lvl="6" indent="0" algn="l" defTabSz="4572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kern="1200" cap="none" spc="0" normalizeH="0" baseline="0" noProof="0">
                  <a:solidFill>
                    <a:schemeClr val="lt1"/>
                  </a:solidFill>
                  <a:uLnTx/>
                  <a:uFillTx/>
                  <a:latin typeface="Calibri"/>
                  <a:ea typeface="Arial" pitchFamily="34" charset="0"/>
                  <a:cs typeface="Arial" pitchFamily="34" charset="0"/>
                  <a:sym typeface="Wingdings" panose="05000000000000000000" charset="0"/>
                </a:defRPr>
              </a:lvl7pPr>
              <a:lvl8pPr marL="3200400" marR="0" lvl="7" indent="0" algn="l" defTabSz="4572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kern="1200" cap="none" spc="0" normalizeH="0" baseline="0" noProof="0">
                  <a:solidFill>
                    <a:schemeClr val="lt1"/>
                  </a:solidFill>
                  <a:uLnTx/>
                  <a:uFillTx/>
                  <a:latin typeface="Calibri"/>
                  <a:ea typeface="Arial" pitchFamily="34" charset="0"/>
                  <a:cs typeface="Arial" pitchFamily="34" charset="0"/>
                  <a:sym typeface="Wingdings" panose="05000000000000000000" charset="0"/>
                </a:defRPr>
              </a:lvl8pPr>
              <a:lvl9pPr marL="3657600" marR="0" lvl="8" indent="0" algn="l" defTabSz="4572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kern="1200" cap="none" spc="0" normalizeH="0" baseline="0" noProof="0">
                  <a:solidFill>
                    <a:schemeClr val="lt1"/>
                  </a:solidFill>
                  <a:uLnTx/>
                  <a:uFillTx/>
                  <a:latin typeface="Calibri"/>
                  <a:ea typeface="Arial" pitchFamily="34" charset="0"/>
                  <a:cs typeface="Arial" pitchFamily="34" charset="0"/>
                  <a:sym typeface="Wingdings" panose="05000000000000000000" charset="0"/>
                </a:defRPr>
              </a:lvl9pPr>
            </a:lstStyle>
            <a:p>
              <a:pPr algn="just"/>
              <a:endParaRPr lang="zh-CN" altLang="en-US" sz="2250">
                <a:latin typeface="Noto Serif SemCond" panose="02020502060505020204" pitchFamily="18"/>
                <a:cs typeface="Noto Serif SemCond" panose="02020502060505020204" pitchFamily="18"/>
              </a:endParaRPr>
            </a:p>
          </p:txBody>
        </p:sp>
        <p:sp>
          <p:nvSpPr>
            <p:cNvPr id="17" name="文本框 16"/>
            <p:cNvSpPr txBox="1"/>
            <p:nvPr>
              <p:custDataLst>
                <p:tags r:id="rId13"/>
              </p:custDataLst>
            </p:nvPr>
          </p:nvSpPr>
          <p:spPr>
            <a:xfrm>
              <a:off x="7223350" y="1844275"/>
              <a:ext cx="1871514" cy="2092879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defRPr lang="en-US"/>
              </a:defPPr>
              <a:lvl1pPr marL="0" marR="0" lvl="0" algn="l" defTabSz="457200" rtl="0" eaLnBrk="1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800" b="0" i="0" u="none" strike="noStrike" kern="1200" cap="none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marR="0" lvl="1" algn="l" defTabSz="457200" rtl="0" eaLnBrk="1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800" b="0" i="0" u="none" strike="noStrike" kern="1200" cap="none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marR="0" lvl="2" algn="l" defTabSz="457200" rtl="0" eaLnBrk="1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800" b="0" i="0" u="none" strike="noStrike" kern="1200" cap="none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marR="0" lvl="3" algn="l" defTabSz="457200" rtl="0" eaLnBrk="1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800" b="0" i="0" u="none" strike="noStrike" kern="1200" cap="none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marR="0" lvl="4" algn="l" defTabSz="457200" rtl="0" eaLnBrk="1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800" b="0" i="0" u="none" strike="noStrike" kern="1200" cap="none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marR="0" lvl="5" algn="l" defTabSz="457200" rtl="0" eaLnBrk="1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800" b="0" i="0" u="none" strike="noStrike" kern="1200" cap="none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marR="0" lvl="6" algn="l" defTabSz="457200" rtl="0" eaLnBrk="1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800" b="0" i="0" u="none" strike="noStrike" kern="1200" cap="none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marR="0" lvl="7" algn="l" defTabSz="457200" rtl="0" eaLnBrk="1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800" b="0" i="0" u="none" strike="noStrike" kern="1200" cap="none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marR="0" lvl="8" algn="l" defTabSz="457200" rtl="0" eaLnBrk="1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800" b="0" i="0" u="none" strike="noStrike" kern="1200" cap="none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/>
              <a:r>
                <a:rPr lang="en-US" altLang="zh-CN" sz="2250">
                  <a:solidFill>
                    <a:schemeClr val="bg1"/>
                  </a:solidFill>
                  <a:latin typeface="Arial" pitchFamily="34" charset="0"/>
                  <a:ea typeface="Noto Serif SemCond" panose="02020502060505020204" pitchFamily="18"/>
                  <a:cs typeface="Noto Serif SemCond" panose="02020502060505020204" pitchFamily="18"/>
                </a:rPr>
                <a:t>who</a:t>
              </a:r>
            </a:p>
          </p:txBody>
        </p:sp>
      </p:grpSp>
      <p:grpSp>
        <p:nvGrpSpPr>
          <p:cNvPr id="33" name="组合 32" title=""/>
          <p:cNvGrpSpPr/>
          <p:nvPr>
            <p:custDataLst>
              <p:tags r:id="rId14"/>
            </p:custDataLst>
          </p:nvPr>
        </p:nvGrpSpPr>
        <p:grpSpPr>
          <a:xfrm>
            <a:off x="2579913" y="2490741"/>
            <a:ext cx="939030" cy="935195"/>
            <a:chOff x="6878815" y="6881524"/>
            <a:chExt cx="2504079" cy="2493852"/>
          </a:xfrm>
        </p:grpSpPr>
        <p:sp>
          <p:nvSpPr>
            <p:cNvPr id="15" name="椭圆 14"/>
            <p:cNvSpPr/>
            <p:nvPr>
              <p:custDataLst>
                <p:tags r:id="rId15"/>
              </p:custDataLst>
            </p:nvPr>
          </p:nvSpPr>
          <p:spPr>
            <a:xfrm>
              <a:off x="6935631" y="6881524"/>
              <a:ext cx="2232247" cy="1846450"/>
            </a:xfrm>
            <a:prstGeom prst="ellipse">
              <a:avLst/>
            </a:prstGeom>
            <a:solidFill>
              <a:srgbClr val="01AEFF"/>
            </a:solidFill>
            <a:ln>
              <a:solidFill>
                <a:srgbClr val="01AE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defRPr lang="en-US"/>
              </a:defPPr>
              <a:lvl1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kern="1200" cap="none" spc="0" normalizeH="0" baseline="0" noProof="0">
                  <a:solidFill>
                    <a:schemeClr val="lt1"/>
                  </a:solidFill>
                  <a:uLnTx/>
                  <a:uFillTx/>
                  <a:latin typeface="Calibri"/>
                  <a:ea typeface="Arial" pitchFamily="34" charset="0"/>
                  <a:cs typeface="Arial" pitchFamily="34" charset="0"/>
                  <a:sym typeface="Wingdings" panose="05000000000000000000" charset="0"/>
                </a:defRPr>
              </a:lvl1pPr>
              <a:lvl2pPr marL="457200" marR="0" lvl="1" indent="0" algn="l" defTabSz="4572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kern="1200" cap="none" spc="0" normalizeH="0" baseline="0" noProof="0">
                  <a:solidFill>
                    <a:schemeClr val="lt1"/>
                  </a:solidFill>
                  <a:uLnTx/>
                  <a:uFillTx/>
                  <a:latin typeface="Calibri"/>
                  <a:ea typeface="Arial" pitchFamily="34" charset="0"/>
                  <a:cs typeface="Arial" pitchFamily="34" charset="0"/>
                  <a:sym typeface="Wingdings" panose="05000000000000000000" charset="0"/>
                </a:defRPr>
              </a:lvl2pPr>
              <a:lvl3pPr marL="914400" marR="0" lvl="2" indent="0" algn="l" defTabSz="4572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kern="1200" cap="none" spc="0" normalizeH="0" baseline="0" noProof="0">
                  <a:solidFill>
                    <a:schemeClr val="lt1"/>
                  </a:solidFill>
                  <a:uLnTx/>
                  <a:uFillTx/>
                  <a:latin typeface="Calibri"/>
                  <a:ea typeface="Arial" pitchFamily="34" charset="0"/>
                  <a:cs typeface="Arial" pitchFamily="34" charset="0"/>
                  <a:sym typeface="Wingdings" panose="05000000000000000000" charset="0"/>
                </a:defRPr>
              </a:lvl3pPr>
              <a:lvl4pPr marL="1371600" marR="0" lvl="3" indent="0" algn="l" defTabSz="4572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kern="1200" cap="none" spc="0" normalizeH="0" baseline="0" noProof="0">
                  <a:solidFill>
                    <a:schemeClr val="lt1"/>
                  </a:solidFill>
                  <a:uLnTx/>
                  <a:uFillTx/>
                  <a:latin typeface="Calibri"/>
                  <a:ea typeface="Arial" pitchFamily="34" charset="0"/>
                  <a:cs typeface="Arial" pitchFamily="34" charset="0"/>
                  <a:sym typeface="Wingdings" panose="05000000000000000000" charset="0"/>
                </a:defRPr>
              </a:lvl4pPr>
              <a:lvl5pPr marL="1828800" marR="0" lvl="4" indent="0" algn="l" defTabSz="4572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kern="1200" cap="none" spc="0" normalizeH="0" baseline="0" noProof="0">
                  <a:solidFill>
                    <a:schemeClr val="lt1"/>
                  </a:solidFill>
                  <a:uLnTx/>
                  <a:uFillTx/>
                  <a:latin typeface="Calibri"/>
                  <a:ea typeface="Arial" pitchFamily="34" charset="0"/>
                  <a:cs typeface="Arial" pitchFamily="34" charset="0"/>
                  <a:sym typeface="Wingdings" panose="05000000000000000000" charset="0"/>
                </a:defRPr>
              </a:lvl5pPr>
              <a:lvl6pPr marL="2286000" marR="0" lvl="5" indent="0" algn="l" defTabSz="4572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kern="1200" cap="none" spc="0" normalizeH="0" baseline="0" noProof="0">
                  <a:solidFill>
                    <a:schemeClr val="lt1"/>
                  </a:solidFill>
                  <a:uLnTx/>
                  <a:uFillTx/>
                  <a:latin typeface="Calibri"/>
                  <a:ea typeface="Arial" pitchFamily="34" charset="0"/>
                  <a:cs typeface="Arial" pitchFamily="34" charset="0"/>
                  <a:sym typeface="Wingdings" panose="05000000000000000000" charset="0"/>
                </a:defRPr>
              </a:lvl6pPr>
              <a:lvl7pPr marL="2743200" marR="0" lvl="6" indent="0" algn="l" defTabSz="4572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kern="1200" cap="none" spc="0" normalizeH="0" baseline="0" noProof="0">
                  <a:solidFill>
                    <a:schemeClr val="lt1"/>
                  </a:solidFill>
                  <a:uLnTx/>
                  <a:uFillTx/>
                  <a:latin typeface="Calibri"/>
                  <a:ea typeface="Arial" pitchFamily="34" charset="0"/>
                  <a:cs typeface="Arial" pitchFamily="34" charset="0"/>
                  <a:sym typeface="Wingdings" panose="05000000000000000000" charset="0"/>
                </a:defRPr>
              </a:lvl7pPr>
              <a:lvl8pPr marL="3200400" marR="0" lvl="7" indent="0" algn="l" defTabSz="4572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kern="1200" cap="none" spc="0" normalizeH="0" baseline="0" noProof="0">
                  <a:solidFill>
                    <a:schemeClr val="lt1"/>
                  </a:solidFill>
                  <a:uLnTx/>
                  <a:uFillTx/>
                  <a:latin typeface="Calibri"/>
                  <a:ea typeface="Arial" pitchFamily="34" charset="0"/>
                  <a:cs typeface="Arial" pitchFamily="34" charset="0"/>
                  <a:sym typeface="Wingdings" panose="05000000000000000000" charset="0"/>
                </a:defRPr>
              </a:lvl8pPr>
              <a:lvl9pPr marL="3657600" marR="0" lvl="8" indent="0" algn="l" defTabSz="4572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kern="1200" cap="none" spc="0" normalizeH="0" baseline="0" noProof="0">
                  <a:solidFill>
                    <a:schemeClr val="lt1"/>
                  </a:solidFill>
                  <a:uLnTx/>
                  <a:uFillTx/>
                  <a:latin typeface="Calibri"/>
                  <a:ea typeface="Arial" pitchFamily="34" charset="0"/>
                  <a:cs typeface="Arial" pitchFamily="34" charset="0"/>
                  <a:sym typeface="Wingdings" panose="05000000000000000000" charset="0"/>
                </a:defRPr>
              </a:lvl9pPr>
            </a:lstStyle>
            <a:p>
              <a:pPr algn="ctr"/>
              <a:endParaRPr lang="zh-CN" altLang="en-US" sz="675"/>
            </a:p>
          </p:txBody>
        </p:sp>
        <p:sp>
          <p:nvSpPr>
            <p:cNvPr id="18" name="文本框 17"/>
            <p:cNvSpPr txBox="1"/>
            <p:nvPr>
              <p:custDataLst>
                <p:tags r:id="rId16"/>
              </p:custDataLst>
            </p:nvPr>
          </p:nvSpPr>
          <p:spPr>
            <a:xfrm>
              <a:off x="6878815" y="7282497"/>
              <a:ext cx="2504079" cy="2092879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defRPr lang="en-US"/>
              </a:defPPr>
              <a:lvl1pPr marL="0" marR="0" lvl="0" algn="l" defTabSz="457200" rtl="0" eaLnBrk="1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800" b="0" i="0" u="none" strike="noStrike" kern="1200" cap="none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marR="0" lvl="1" algn="l" defTabSz="457200" rtl="0" eaLnBrk="1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800" b="0" i="0" u="none" strike="noStrike" kern="1200" cap="none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marR="0" lvl="2" algn="l" defTabSz="457200" rtl="0" eaLnBrk="1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800" b="0" i="0" u="none" strike="noStrike" kern="1200" cap="none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marR="0" lvl="3" algn="l" defTabSz="457200" rtl="0" eaLnBrk="1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800" b="0" i="0" u="none" strike="noStrike" kern="1200" cap="none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marR="0" lvl="4" algn="l" defTabSz="457200" rtl="0" eaLnBrk="1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800" b="0" i="0" u="none" strike="noStrike" kern="1200" cap="none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marR="0" lvl="5" algn="l" defTabSz="457200" rtl="0" eaLnBrk="1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800" b="0" i="0" u="none" strike="noStrike" kern="1200" cap="none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marR="0" lvl="6" algn="l" defTabSz="457200" rtl="0" eaLnBrk="1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800" b="0" i="0" u="none" strike="noStrike" kern="1200" cap="none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marR="0" lvl="7" algn="l" defTabSz="457200" rtl="0" eaLnBrk="1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800" b="0" i="0" u="none" strike="noStrike" kern="1200" cap="none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marR="0" lvl="8" algn="l" defTabSz="457200" rtl="0" eaLnBrk="1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800" b="0" i="0" u="none" strike="noStrike" kern="1200" cap="none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/>
              <a:r>
                <a:rPr lang="en-US" altLang="zh-CN" sz="2250">
                  <a:solidFill>
                    <a:schemeClr val="bg1"/>
                  </a:solidFill>
                  <a:latin typeface="Arial" pitchFamily="34" charset="0"/>
                  <a:ea typeface="Noto Serif SemCond" panose="02020502060505020204" pitchFamily="18"/>
                  <a:cs typeface="Noto Serif SemCond" panose="02020502060505020204" pitchFamily="18"/>
                </a:rPr>
                <a:t>where</a:t>
              </a:r>
            </a:p>
          </p:txBody>
        </p:sp>
      </p:grpSp>
      <p:grpSp>
        <p:nvGrpSpPr>
          <p:cNvPr id="32" name="组合 31" title=""/>
          <p:cNvGrpSpPr/>
          <p:nvPr>
            <p:custDataLst>
              <p:tags r:id="rId17"/>
            </p:custDataLst>
          </p:nvPr>
        </p:nvGrpSpPr>
        <p:grpSpPr>
          <a:xfrm>
            <a:off x="2600841" y="1563549"/>
            <a:ext cx="846202" cy="942190"/>
            <a:chOff x="6934622" y="4169462"/>
            <a:chExt cx="2256538" cy="2512506"/>
          </a:xfrm>
        </p:grpSpPr>
        <p:sp>
          <p:nvSpPr>
            <p:cNvPr id="14" name="椭圆 13"/>
            <p:cNvSpPr/>
            <p:nvPr>
              <p:custDataLst>
                <p:tags r:id="rId18"/>
              </p:custDataLst>
            </p:nvPr>
          </p:nvSpPr>
          <p:spPr>
            <a:xfrm>
              <a:off x="6958913" y="4169462"/>
              <a:ext cx="2232247" cy="1846450"/>
            </a:xfrm>
            <a:prstGeom prst="ellipse">
              <a:avLst/>
            </a:prstGeom>
            <a:solidFill>
              <a:srgbClr val="01AEFF"/>
            </a:solidFill>
            <a:ln>
              <a:solidFill>
                <a:srgbClr val="01AE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defRPr lang="en-US"/>
              </a:defPPr>
              <a:lvl1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kern="1200" cap="none" spc="0" normalizeH="0" baseline="0" noProof="0">
                  <a:solidFill>
                    <a:schemeClr val="lt1"/>
                  </a:solidFill>
                  <a:uLnTx/>
                  <a:uFillTx/>
                  <a:latin typeface="Calibri"/>
                  <a:ea typeface="Arial" pitchFamily="34" charset="0"/>
                  <a:cs typeface="Arial" pitchFamily="34" charset="0"/>
                  <a:sym typeface="Wingdings" panose="05000000000000000000" charset="0"/>
                </a:defRPr>
              </a:lvl1pPr>
              <a:lvl2pPr marL="457200" marR="0" lvl="1" indent="0" algn="l" defTabSz="4572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kern="1200" cap="none" spc="0" normalizeH="0" baseline="0" noProof="0">
                  <a:solidFill>
                    <a:schemeClr val="lt1"/>
                  </a:solidFill>
                  <a:uLnTx/>
                  <a:uFillTx/>
                  <a:latin typeface="Calibri"/>
                  <a:ea typeface="Arial" pitchFamily="34" charset="0"/>
                  <a:cs typeface="Arial" pitchFamily="34" charset="0"/>
                  <a:sym typeface="Wingdings" panose="05000000000000000000" charset="0"/>
                </a:defRPr>
              </a:lvl2pPr>
              <a:lvl3pPr marL="914400" marR="0" lvl="2" indent="0" algn="l" defTabSz="4572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kern="1200" cap="none" spc="0" normalizeH="0" baseline="0" noProof="0">
                  <a:solidFill>
                    <a:schemeClr val="lt1"/>
                  </a:solidFill>
                  <a:uLnTx/>
                  <a:uFillTx/>
                  <a:latin typeface="Calibri"/>
                  <a:ea typeface="Arial" pitchFamily="34" charset="0"/>
                  <a:cs typeface="Arial" pitchFamily="34" charset="0"/>
                  <a:sym typeface="Wingdings" panose="05000000000000000000" charset="0"/>
                </a:defRPr>
              </a:lvl3pPr>
              <a:lvl4pPr marL="1371600" marR="0" lvl="3" indent="0" algn="l" defTabSz="4572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kern="1200" cap="none" spc="0" normalizeH="0" baseline="0" noProof="0">
                  <a:solidFill>
                    <a:schemeClr val="lt1"/>
                  </a:solidFill>
                  <a:uLnTx/>
                  <a:uFillTx/>
                  <a:latin typeface="Calibri"/>
                  <a:ea typeface="Arial" pitchFamily="34" charset="0"/>
                  <a:cs typeface="Arial" pitchFamily="34" charset="0"/>
                  <a:sym typeface="Wingdings" panose="05000000000000000000" charset="0"/>
                </a:defRPr>
              </a:lvl4pPr>
              <a:lvl5pPr marL="1828800" marR="0" lvl="4" indent="0" algn="l" defTabSz="4572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kern="1200" cap="none" spc="0" normalizeH="0" baseline="0" noProof="0">
                  <a:solidFill>
                    <a:schemeClr val="lt1"/>
                  </a:solidFill>
                  <a:uLnTx/>
                  <a:uFillTx/>
                  <a:latin typeface="Calibri"/>
                  <a:ea typeface="Arial" pitchFamily="34" charset="0"/>
                  <a:cs typeface="Arial" pitchFamily="34" charset="0"/>
                  <a:sym typeface="Wingdings" panose="05000000000000000000" charset="0"/>
                </a:defRPr>
              </a:lvl5pPr>
              <a:lvl6pPr marL="2286000" marR="0" lvl="5" indent="0" algn="l" defTabSz="4572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kern="1200" cap="none" spc="0" normalizeH="0" baseline="0" noProof="0">
                  <a:solidFill>
                    <a:schemeClr val="lt1"/>
                  </a:solidFill>
                  <a:uLnTx/>
                  <a:uFillTx/>
                  <a:latin typeface="Calibri"/>
                  <a:ea typeface="Arial" pitchFamily="34" charset="0"/>
                  <a:cs typeface="Arial" pitchFamily="34" charset="0"/>
                  <a:sym typeface="Wingdings" panose="05000000000000000000" charset="0"/>
                </a:defRPr>
              </a:lvl6pPr>
              <a:lvl7pPr marL="2743200" marR="0" lvl="6" indent="0" algn="l" defTabSz="4572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kern="1200" cap="none" spc="0" normalizeH="0" baseline="0" noProof="0">
                  <a:solidFill>
                    <a:schemeClr val="lt1"/>
                  </a:solidFill>
                  <a:uLnTx/>
                  <a:uFillTx/>
                  <a:latin typeface="Calibri"/>
                  <a:ea typeface="Arial" pitchFamily="34" charset="0"/>
                  <a:cs typeface="Arial" pitchFamily="34" charset="0"/>
                  <a:sym typeface="Wingdings" panose="05000000000000000000" charset="0"/>
                </a:defRPr>
              </a:lvl7pPr>
              <a:lvl8pPr marL="3200400" marR="0" lvl="7" indent="0" algn="l" defTabSz="4572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kern="1200" cap="none" spc="0" normalizeH="0" baseline="0" noProof="0">
                  <a:solidFill>
                    <a:schemeClr val="lt1"/>
                  </a:solidFill>
                  <a:uLnTx/>
                  <a:uFillTx/>
                  <a:latin typeface="Calibri"/>
                  <a:ea typeface="Arial" pitchFamily="34" charset="0"/>
                  <a:cs typeface="Arial" pitchFamily="34" charset="0"/>
                  <a:sym typeface="Wingdings" panose="05000000000000000000" charset="0"/>
                </a:defRPr>
              </a:lvl8pPr>
              <a:lvl9pPr marL="3657600" marR="0" lvl="8" indent="0" algn="l" defTabSz="4572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kern="1200" cap="none" spc="0" normalizeH="0" baseline="0" noProof="0">
                  <a:solidFill>
                    <a:schemeClr val="lt1"/>
                  </a:solidFill>
                  <a:uLnTx/>
                  <a:uFillTx/>
                  <a:latin typeface="Calibri"/>
                  <a:ea typeface="Arial" pitchFamily="34" charset="0"/>
                  <a:cs typeface="Arial" pitchFamily="34" charset="0"/>
                  <a:sym typeface="Wingdings" panose="05000000000000000000" charset="0"/>
                </a:defRPr>
              </a:lvl9pPr>
            </a:lstStyle>
            <a:p>
              <a:pPr algn="ctr"/>
              <a:endParaRPr lang="zh-CN" altLang="en-US" sz="675"/>
            </a:p>
          </p:txBody>
        </p:sp>
        <p:sp>
          <p:nvSpPr>
            <p:cNvPr id="19" name="文本框 18"/>
            <p:cNvSpPr txBox="1"/>
            <p:nvPr>
              <p:custDataLst>
                <p:tags r:id="rId19"/>
              </p:custDataLst>
            </p:nvPr>
          </p:nvSpPr>
          <p:spPr>
            <a:xfrm>
              <a:off x="6934622" y="4589089"/>
              <a:ext cx="2232247" cy="2092879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defRPr lang="en-US"/>
              </a:defPPr>
              <a:lvl1pPr marL="0" marR="0" lvl="0" algn="l" defTabSz="457200" rtl="0" eaLnBrk="1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800" b="0" i="0" u="none" strike="noStrike" kern="1200" cap="none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marR="0" lvl="1" algn="l" defTabSz="457200" rtl="0" eaLnBrk="1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800" b="0" i="0" u="none" strike="noStrike" kern="1200" cap="none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marR="0" lvl="2" algn="l" defTabSz="457200" rtl="0" eaLnBrk="1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800" b="0" i="0" u="none" strike="noStrike" kern="1200" cap="none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marR="0" lvl="3" algn="l" defTabSz="457200" rtl="0" eaLnBrk="1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800" b="0" i="0" u="none" strike="noStrike" kern="1200" cap="none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marR="0" lvl="4" algn="l" defTabSz="457200" rtl="0" eaLnBrk="1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800" b="0" i="0" u="none" strike="noStrike" kern="1200" cap="none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marR="0" lvl="5" algn="l" defTabSz="457200" rtl="0" eaLnBrk="1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800" b="0" i="0" u="none" strike="noStrike" kern="1200" cap="none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marR="0" lvl="6" algn="l" defTabSz="457200" rtl="0" eaLnBrk="1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800" b="0" i="0" u="none" strike="noStrike" kern="1200" cap="none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marR="0" lvl="7" algn="l" defTabSz="457200" rtl="0" eaLnBrk="1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800" b="0" i="0" u="none" strike="noStrike" kern="1200" cap="none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marR="0" lvl="8" algn="l" defTabSz="457200" rtl="0" eaLnBrk="1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800" b="0" i="0" u="none" strike="noStrike" kern="1200" cap="none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/>
              <a:r>
                <a:rPr lang="en-US" altLang="zh-CN" sz="2250">
                  <a:solidFill>
                    <a:schemeClr val="bg1"/>
                  </a:solidFill>
                  <a:latin typeface="Arial" pitchFamily="34" charset="0"/>
                  <a:ea typeface="Noto Serif SemCond" panose="02020502060505020204" pitchFamily="18"/>
                  <a:cs typeface="Noto Serif SemCond" panose="02020502060505020204" pitchFamily="18"/>
                </a:rPr>
                <a:t>when</a:t>
              </a:r>
            </a:p>
          </p:txBody>
        </p:sp>
      </p:grpSp>
      <p:sp>
        <p:nvSpPr>
          <p:cNvPr id="24" name="文本框 23" title=""/>
          <p:cNvSpPr txBox="1"/>
          <p:nvPr>
            <p:custDataLst>
              <p:tags r:id="rId20"/>
            </p:custDataLst>
          </p:nvPr>
        </p:nvSpPr>
        <p:spPr>
          <a:xfrm>
            <a:off x="3726184" y="556007"/>
            <a:ext cx="4577195" cy="78483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defRPr lang="en-US"/>
            </a:defPPr>
            <a:lvl1pPr marL="0" marR="0" lvl="0" algn="l" defTabSz="4572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800" b="0" i="0" u="none" strike="noStrike" kern="1200" cap="none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marR="0" lvl="1" algn="l" defTabSz="4572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800" b="0" i="0" u="none" strike="noStrike" kern="1200" cap="none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marR="0" lvl="2" algn="l" defTabSz="4572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800" b="0" i="0" u="none" strike="noStrike" kern="1200" cap="none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marR="0" lvl="3" algn="l" defTabSz="4572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800" b="0" i="0" u="none" strike="noStrike" kern="1200" cap="none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marR="0" lvl="4" algn="l" defTabSz="4572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800" b="0" i="0" u="none" strike="noStrike" kern="1200" cap="none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marR="0" lvl="5" algn="l" defTabSz="4572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800" b="0" i="0" u="none" strike="noStrike" kern="1200" cap="none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marR="0" lvl="6" algn="l" defTabSz="4572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800" b="0" i="0" u="none" strike="noStrike" kern="1200" cap="none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marR="0" lvl="7" algn="l" defTabSz="4572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800" b="0" i="0" u="none" strike="noStrike" kern="1200" cap="none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marR="0" lvl="8" algn="l" defTabSz="4572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800" b="0" i="0" u="none" strike="noStrike" kern="1200" cap="none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250">
                <a:latin typeface="Arial" pitchFamily="34" charset="0"/>
                <a:ea typeface="Noto Serif SemCond" panose="02020502060505020204" pitchFamily="18"/>
                <a:cs typeface="Noto Serif SemCond" panose="02020502060505020204" pitchFamily="18"/>
              </a:rPr>
              <a:t>a bus driver, some passengers, a woman, an old man</a:t>
            </a:r>
          </a:p>
        </p:txBody>
      </p:sp>
      <p:sp>
        <p:nvSpPr>
          <p:cNvPr id="26" name="弧形 25" title=""/>
          <p:cNvSpPr/>
          <p:nvPr>
            <p:custDataLst>
              <p:tags r:id="rId21"/>
            </p:custDataLst>
          </p:nvPr>
        </p:nvSpPr>
        <p:spPr>
          <a:xfrm rot="13129673" flipH="1">
            <a:off x="2251958" y="200149"/>
            <a:ext cx="390422" cy="1647287"/>
          </a:xfrm>
          <a:prstGeom prst="arc">
            <a:avLst/>
          </a:prstGeom>
          <a:solidFill>
            <a:srgbClr val="01AEFF"/>
          </a:solidFill>
          <a:ln>
            <a:solidFill>
              <a:srgbClr val="01AE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defRPr lang="en-US"/>
            </a:defPPr>
            <a:lvl1pPr marL="0" marR="0" lvl="0" indent="0" algn="l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chemeClr val="tx1"/>
                </a:solidFill>
                <a:uLnTx/>
                <a:uFillTx/>
                <a:latin typeface="Calibri"/>
                <a:ea typeface="Arial" pitchFamily="34" charset="0"/>
                <a:cs typeface="Arial" pitchFamily="34" charset="0"/>
                <a:sym typeface="Wingdings" panose="05000000000000000000" charset="0"/>
              </a:defRPr>
            </a:lvl1pPr>
            <a:lvl2pPr marL="457200" marR="0" lvl="1" indent="0" algn="l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chemeClr val="tx1"/>
                </a:solidFill>
                <a:uLnTx/>
                <a:uFillTx/>
                <a:latin typeface="Calibri"/>
                <a:ea typeface="Arial" pitchFamily="34" charset="0"/>
                <a:cs typeface="Arial" pitchFamily="34" charset="0"/>
                <a:sym typeface="Wingdings" panose="05000000000000000000" charset="0"/>
              </a:defRPr>
            </a:lvl2pPr>
            <a:lvl3pPr marL="914400" marR="0" lvl="2" indent="0" algn="l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chemeClr val="tx1"/>
                </a:solidFill>
                <a:uLnTx/>
                <a:uFillTx/>
                <a:latin typeface="Calibri"/>
                <a:ea typeface="Arial" pitchFamily="34" charset="0"/>
                <a:cs typeface="Arial" pitchFamily="34" charset="0"/>
                <a:sym typeface="Wingdings" panose="05000000000000000000" charset="0"/>
              </a:defRPr>
            </a:lvl3pPr>
            <a:lvl4pPr marL="1371600" marR="0" lvl="3" indent="0" algn="l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chemeClr val="tx1"/>
                </a:solidFill>
                <a:uLnTx/>
                <a:uFillTx/>
                <a:latin typeface="Calibri"/>
                <a:ea typeface="Arial" pitchFamily="34" charset="0"/>
                <a:cs typeface="Arial" pitchFamily="34" charset="0"/>
                <a:sym typeface="Wingdings" panose="05000000000000000000" charset="0"/>
              </a:defRPr>
            </a:lvl4pPr>
            <a:lvl5pPr marL="1828800" marR="0" lvl="4" indent="0" algn="l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chemeClr val="tx1"/>
                </a:solidFill>
                <a:uLnTx/>
                <a:uFillTx/>
                <a:latin typeface="Calibri"/>
                <a:ea typeface="Arial" pitchFamily="34" charset="0"/>
                <a:cs typeface="Arial" pitchFamily="34" charset="0"/>
                <a:sym typeface="Wingdings" panose="05000000000000000000" charset="0"/>
              </a:defRPr>
            </a:lvl5pPr>
            <a:lvl6pPr marL="2286000" marR="0" lvl="5" indent="0" algn="l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chemeClr val="tx1"/>
                </a:solidFill>
                <a:uLnTx/>
                <a:uFillTx/>
                <a:latin typeface="Calibri"/>
                <a:ea typeface="Arial" pitchFamily="34" charset="0"/>
                <a:cs typeface="Arial" pitchFamily="34" charset="0"/>
                <a:sym typeface="Wingdings" panose="05000000000000000000" charset="0"/>
              </a:defRPr>
            </a:lvl6pPr>
            <a:lvl7pPr marL="2743200" marR="0" lvl="6" indent="0" algn="l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chemeClr val="tx1"/>
                </a:solidFill>
                <a:uLnTx/>
                <a:uFillTx/>
                <a:latin typeface="Calibri"/>
                <a:ea typeface="Arial" pitchFamily="34" charset="0"/>
                <a:cs typeface="Arial" pitchFamily="34" charset="0"/>
                <a:sym typeface="Wingdings" panose="05000000000000000000" charset="0"/>
              </a:defRPr>
            </a:lvl7pPr>
            <a:lvl8pPr marL="3200400" marR="0" lvl="7" indent="0" algn="l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chemeClr val="tx1"/>
                </a:solidFill>
                <a:uLnTx/>
                <a:uFillTx/>
                <a:latin typeface="Calibri"/>
                <a:ea typeface="Arial" pitchFamily="34" charset="0"/>
                <a:cs typeface="Arial" pitchFamily="34" charset="0"/>
                <a:sym typeface="Wingdings" panose="05000000000000000000" charset="0"/>
              </a:defRPr>
            </a:lvl8pPr>
            <a:lvl9pPr marL="3657600" marR="0" lvl="8" indent="0" algn="l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chemeClr val="tx1"/>
                </a:solidFill>
                <a:uLnTx/>
                <a:uFillTx/>
                <a:latin typeface="Calibri"/>
                <a:ea typeface="Arial" pitchFamily="34" charset="0"/>
                <a:cs typeface="Arial" pitchFamily="34" charset="0"/>
                <a:sym typeface="Wingdings" panose="05000000000000000000" charset="0"/>
              </a:defRPr>
            </a:lvl9pPr>
          </a:lstStyle>
          <a:p>
            <a:pPr algn="ctr"/>
            <a:endParaRPr lang="zh-CN" altLang="en-US" sz="675"/>
          </a:p>
        </p:txBody>
      </p:sp>
      <p:sp>
        <p:nvSpPr>
          <p:cNvPr id="27" name="弧形 26" title=""/>
          <p:cNvSpPr/>
          <p:nvPr>
            <p:custDataLst>
              <p:tags r:id="rId22"/>
            </p:custDataLst>
          </p:nvPr>
        </p:nvSpPr>
        <p:spPr>
          <a:xfrm rot="14779587" flipH="1">
            <a:off x="2321651" y="1506428"/>
            <a:ext cx="390422" cy="841195"/>
          </a:xfrm>
          <a:prstGeom prst="arc">
            <a:avLst/>
          </a:prstGeom>
          <a:solidFill>
            <a:srgbClr val="01AEFF"/>
          </a:solidFill>
          <a:ln>
            <a:solidFill>
              <a:srgbClr val="01AE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defRPr lang="en-US"/>
            </a:defPPr>
            <a:lvl1pPr marL="0" marR="0" lvl="0" indent="0" algn="l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chemeClr val="tx1"/>
                </a:solidFill>
                <a:uLnTx/>
                <a:uFillTx/>
                <a:latin typeface="Calibri"/>
                <a:ea typeface="Arial" pitchFamily="34" charset="0"/>
                <a:cs typeface="Arial" pitchFamily="34" charset="0"/>
                <a:sym typeface="Wingdings" panose="05000000000000000000" charset="0"/>
              </a:defRPr>
            </a:lvl1pPr>
            <a:lvl2pPr marL="457200" marR="0" lvl="1" indent="0" algn="l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chemeClr val="tx1"/>
                </a:solidFill>
                <a:uLnTx/>
                <a:uFillTx/>
                <a:latin typeface="Calibri"/>
                <a:ea typeface="Arial" pitchFamily="34" charset="0"/>
                <a:cs typeface="Arial" pitchFamily="34" charset="0"/>
                <a:sym typeface="Wingdings" panose="05000000000000000000" charset="0"/>
              </a:defRPr>
            </a:lvl2pPr>
            <a:lvl3pPr marL="914400" marR="0" lvl="2" indent="0" algn="l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chemeClr val="tx1"/>
                </a:solidFill>
                <a:uLnTx/>
                <a:uFillTx/>
                <a:latin typeface="Calibri"/>
                <a:ea typeface="Arial" pitchFamily="34" charset="0"/>
                <a:cs typeface="Arial" pitchFamily="34" charset="0"/>
                <a:sym typeface="Wingdings" panose="05000000000000000000" charset="0"/>
              </a:defRPr>
            </a:lvl3pPr>
            <a:lvl4pPr marL="1371600" marR="0" lvl="3" indent="0" algn="l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chemeClr val="tx1"/>
                </a:solidFill>
                <a:uLnTx/>
                <a:uFillTx/>
                <a:latin typeface="Calibri"/>
                <a:ea typeface="Arial" pitchFamily="34" charset="0"/>
                <a:cs typeface="Arial" pitchFamily="34" charset="0"/>
                <a:sym typeface="Wingdings" panose="05000000000000000000" charset="0"/>
              </a:defRPr>
            </a:lvl4pPr>
            <a:lvl5pPr marL="1828800" marR="0" lvl="4" indent="0" algn="l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chemeClr val="tx1"/>
                </a:solidFill>
                <a:uLnTx/>
                <a:uFillTx/>
                <a:latin typeface="Calibri"/>
                <a:ea typeface="Arial" pitchFamily="34" charset="0"/>
                <a:cs typeface="Arial" pitchFamily="34" charset="0"/>
                <a:sym typeface="Wingdings" panose="05000000000000000000" charset="0"/>
              </a:defRPr>
            </a:lvl5pPr>
            <a:lvl6pPr marL="2286000" marR="0" lvl="5" indent="0" algn="l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chemeClr val="tx1"/>
                </a:solidFill>
                <a:uLnTx/>
                <a:uFillTx/>
                <a:latin typeface="Calibri"/>
                <a:ea typeface="Arial" pitchFamily="34" charset="0"/>
                <a:cs typeface="Arial" pitchFamily="34" charset="0"/>
                <a:sym typeface="Wingdings" panose="05000000000000000000" charset="0"/>
              </a:defRPr>
            </a:lvl6pPr>
            <a:lvl7pPr marL="2743200" marR="0" lvl="6" indent="0" algn="l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chemeClr val="tx1"/>
                </a:solidFill>
                <a:uLnTx/>
                <a:uFillTx/>
                <a:latin typeface="Calibri"/>
                <a:ea typeface="Arial" pitchFamily="34" charset="0"/>
                <a:cs typeface="Arial" pitchFamily="34" charset="0"/>
                <a:sym typeface="Wingdings" panose="05000000000000000000" charset="0"/>
              </a:defRPr>
            </a:lvl7pPr>
            <a:lvl8pPr marL="3200400" marR="0" lvl="7" indent="0" algn="l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chemeClr val="tx1"/>
                </a:solidFill>
                <a:uLnTx/>
                <a:uFillTx/>
                <a:latin typeface="Calibri"/>
                <a:ea typeface="Arial" pitchFamily="34" charset="0"/>
                <a:cs typeface="Arial" pitchFamily="34" charset="0"/>
                <a:sym typeface="Wingdings" panose="05000000000000000000" charset="0"/>
              </a:defRPr>
            </a:lvl8pPr>
            <a:lvl9pPr marL="3657600" marR="0" lvl="8" indent="0" algn="l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chemeClr val="tx1"/>
                </a:solidFill>
                <a:uLnTx/>
                <a:uFillTx/>
                <a:latin typeface="Calibri"/>
                <a:ea typeface="Arial" pitchFamily="34" charset="0"/>
                <a:cs typeface="Arial" pitchFamily="34" charset="0"/>
                <a:sym typeface="Wingdings" panose="05000000000000000000" charset="0"/>
              </a:defRPr>
            </a:lvl9pPr>
          </a:lstStyle>
          <a:p>
            <a:pPr algn="ctr"/>
            <a:endParaRPr lang="zh-CN" altLang="en-US" sz="675"/>
          </a:p>
        </p:txBody>
      </p:sp>
      <p:sp>
        <p:nvSpPr>
          <p:cNvPr id="28" name="弧形 27" title=""/>
          <p:cNvSpPr/>
          <p:nvPr>
            <p:custDataLst>
              <p:tags r:id="rId23"/>
            </p:custDataLst>
          </p:nvPr>
        </p:nvSpPr>
        <p:spPr>
          <a:xfrm rot="17283168" flipH="1">
            <a:off x="2405629" y="2133703"/>
            <a:ext cx="390422" cy="1239959"/>
          </a:xfrm>
          <a:prstGeom prst="arc">
            <a:avLst/>
          </a:prstGeom>
          <a:solidFill>
            <a:srgbClr val="01AEFF"/>
          </a:solidFill>
          <a:ln>
            <a:solidFill>
              <a:srgbClr val="01AE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defRPr lang="en-US"/>
            </a:defPPr>
            <a:lvl1pPr marL="0" marR="0" lvl="0" indent="0" algn="l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chemeClr val="tx1"/>
                </a:solidFill>
                <a:uLnTx/>
                <a:uFillTx/>
                <a:latin typeface="Calibri"/>
                <a:ea typeface="Arial" pitchFamily="34" charset="0"/>
                <a:cs typeface="Arial" pitchFamily="34" charset="0"/>
                <a:sym typeface="Wingdings" panose="05000000000000000000" charset="0"/>
              </a:defRPr>
            </a:lvl1pPr>
            <a:lvl2pPr marL="457200" marR="0" lvl="1" indent="0" algn="l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chemeClr val="tx1"/>
                </a:solidFill>
                <a:uLnTx/>
                <a:uFillTx/>
                <a:latin typeface="Calibri"/>
                <a:ea typeface="Arial" pitchFamily="34" charset="0"/>
                <a:cs typeface="Arial" pitchFamily="34" charset="0"/>
                <a:sym typeface="Wingdings" panose="05000000000000000000" charset="0"/>
              </a:defRPr>
            </a:lvl2pPr>
            <a:lvl3pPr marL="914400" marR="0" lvl="2" indent="0" algn="l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chemeClr val="tx1"/>
                </a:solidFill>
                <a:uLnTx/>
                <a:uFillTx/>
                <a:latin typeface="Calibri"/>
                <a:ea typeface="Arial" pitchFamily="34" charset="0"/>
                <a:cs typeface="Arial" pitchFamily="34" charset="0"/>
                <a:sym typeface="Wingdings" panose="05000000000000000000" charset="0"/>
              </a:defRPr>
            </a:lvl3pPr>
            <a:lvl4pPr marL="1371600" marR="0" lvl="3" indent="0" algn="l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chemeClr val="tx1"/>
                </a:solidFill>
                <a:uLnTx/>
                <a:uFillTx/>
                <a:latin typeface="Calibri"/>
                <a:ea typeface="Arial" pitchFamily="34" charset="0"/>
                <a:cs typeface="Arial" pitchFamily="34" charset="0"/>
                <a:sym typeface="Wingdings" panose="05000000000000000000" charset="0"/>
              </a:defRPr>
            </a:lvl4pPr>
            <a:lvl5pPr marL="1828800" marR="0" lvl="4" indent="0" algn="l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chemeClr val="tx1"/>
                </a:solidFill>
                <a:uLnTx/>
                <a:uFillTx/>
                <a:latin typeface="Calibri"/>
                <a:ea typeface="Arial" pitchFamily="34" charset="0"/>
                <a:cs typeface="Arial" pitchFamily="34" charset="0"/>
                <a:sym typeface="Wingdings" panose="05000000000000000000" charset="0"/>
              </a:defRPr>
            </a:lvl5pPr>
            <a:lvl6pPr marL="2286000" marR="0" lvl="5" indent="0" algn="l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chemeClr val="tx1"/>
                </a:solidFill>
                <a:uLnTx/>
                <a:uFillTx/>
                <a:latin typeface="Calibri"/>
                <a:ea typeface="Arial" pitchFamily="34" charset="0"/>
                <a:cs typeface="Arial" pitchFamily="34" charset="0"/>
                <a:sym typeface="Wingdings" panose="05000000000000000000" charset="0"/>
              </a:defRPr>
            </a:lvl6pPr>
            <a:lvl7pPr marL="2743200" marR="0" lvl="6" indent="0" algn="l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chemeClr val="tx1"/>
                </a:solidFill>
                <a:uLnTx/>
                <a:uFillTx/>
                <a:latin typeface="Calibri"/>
                <a:ea typeface="Arial" pitchFamily="34" charset="0"/>
                <a:cs typeface="Arial" pitchFamily="34" charset="0"/>
                <a:sym typeface="Wingdings" panose="05000000000000000000" charset="0"/>
              </a:defRPr>
            </a:lvl7pPr>
            <a:lvl8pPr marL="3200400" marR="0" lvl="7" indent="0" algn="l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chemeClr val="tx1"/>
                </a:solidFill>
                <a:uLnTx/>
                <a:uFillTx/>
                <a:latin typeface="Calibri"/>
                <a:ea typeface="Arial" pitchFamily="34" charset="0"/>
                <a:cs typeface="Arial" pitchFamily="34" charset="0"/>
                <a:sym typeface="Wingdings" panose="05000000000000000000" charset="0"/>
              </a:defRPr>
            </a:lvl8pPr>
            <a:lvl9pPr marL="3657600" marR="0" lvl="8" indent="0" algn="l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chemeClr val="tx1"/>
                </a:solidFill>
                <a:uLnTx/>
                <a:uFillTx/>
                <a:latin typeface="Calibri"/>
                <a:ea typeface="Arial" pitchFamily="34" charset="0"/>
                <a:cs typeface="Arial" pitchFamily="34" charset="0"/>
                <a:sym typeface="Wingdings" panose="05000000000000000000" charset="0"/>
              </a:defRPr>
            </a:lvl9pPr>
          </a:lstStyle>
          <a:p>
            <a:pPr algn="ctr"/>
            <a:endParaRPr lang="zh-CN" altLang="en-US" sz="675"/>
          </a:p>
        </p:txBody>
      </p:sp>
      <p:sp>
        <p:nvSpPr>
          <p:cNvPr id="29" name="弧形 28" title=""/>
          <p:cNvSpPr/>
          <p:nvPr>
            <p:custDataLst>
              <p:tags r:id="rId24"/>
            </p:custDataLst>
          </p:nvPr>
        </p:nvSpPr>
        <p:spPr>
          <a:xfrm rot="18633746" flipH="1">
            <a:off x="2425000" y="2424982"/>
            <a:ext cx="358364" cy="2346303"/>
          </a:xfrm>
          <a:prstGeom prst="arc">
            <a:avLst/>
          </a:prstGeom>
          <a:solidFill>
            <a:srgbClr val="01AEFF"/>
          </a:solidFill>
          <a:ln>
            <a:solidFill>
              <a:srgbClr val="01AE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defRPr lang="en-US"/>
            </a:defPPr>
            <a:lvl1pPr marL="0" marR="0" lvl="0" indent="0" algn="l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chemeClr val="tx1"/>
                </a:solidFill>
                <a:uLnTx/>
                <a:uFillTx/>
                <a:latin typeface="Calibri"/>
                <a:ea typeface="Arial" pitchFamily="34" charset="0"/>
                <a:cs typeface="Arial" pitchFamily="34" charset="0"/>
                <a:sym typeface="Wingdings" panose="05000000000000000000" charset="0"/>
              </a:defRPr>
            </a:lvl1pPr>
            <a:lvl2pPr marL="457200" marR="0" lvl="1" indent="0" algn="l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chemeClr val="tx1"/>
                </a:solidFill>
                <a:uLnTx/>
                <a:uFillTx/>
                <a:latin typeface="Calibri"/>
                <a:ea typeface="Arial" pitchFamily="34" charset="0"/>
                <a:cs typeface="Arial" pitchFamily="34" charset="0"/>
                <a:sym typeface="Wingdings" panose="05000000000000000000" charset="0"/>
              </a:defRPr>
            </a:lvl2pPr>
            <a:lvl3pPr marL="914400" marR="0" lvl="2" indent="0" algn="l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chemeClr val="tx1"/>
                </a:solidFill>
                <a:uLnTx/>
                <a:uFillTx/>
                <a:latin typeface="Calibri"/>
                <a:ea typeface="Arial" pitchFamily="34" charset="0"/>
                <a:cs typeface="Arial" pitchFamily="34" charset="0"/>
                <a:sym typeface="Wingdings" panose="05000000000000000000" charset="0"/>
              </a:defRPr>
            </a:lvl3pPr>
            <a:lvl4pPr marL="1371600" marR="0" lvl="3" indent="0" algn="l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chemeClr val="tx1"/>
                </a:solidFill>
                <a:uLnTx/>
                <a:uFillTx/>
                <a:latin typeface="Calibri"/>
                <a:ea typeface="Arial" pitchFamily="34" charset="0"/>
                <a:cs typeface="Arial" pitchFamily="34" charset="0"/>
                <a:sym typeface="Wingdings" panose="05000000000000000000" charset="0"/>
              </a:defRPr>
            </a:lvl4pPr>
            <a:lvl5pPr marL="1828800" marR="0" lvl="4" indent="0" algn="l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chemeClr val="tx1"/>
                </a:solidFill>
                <a:uLnTx/>
                <a:uFillTx/>
                <a:latin typeface="Calibri"/>
                <a:ea typeface="Arial" pitchFamily="34" charset="0"/>
                <a:cs typeface="Arial" pitchFamily="34" charset="0"/>
                <a:sym typeface="Wingdings" panose="05000000000000000000" charset="0"/>
              </a:defRPr>
            </a:lvl5pPr>
            <a:lvl6pPr marL="2286000" marR="0" lvl="5" indent="0" algn="l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chemeClr val="tx1"/>
                </a:solidFill>
                <a:uLnTx/>
                <a:uFillTx/>
                <a:latin typeface="Calibri"/>
                <a:ea typeface="Arial" pitchFamily="34" charset="0"/>
                <a:cs typeface="Arial" pitchFamily="34" charset="0"/>
                <a:sym typeface="Wingdings" panose="05000000000000000000" charset="0"/>
              </a:defRPr>
            </a:lvl6pPr>
            <a:lvl7pPr marL="2743200" marR="0" lvl="6" indent="0" algn="l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chemeClr val="tx1"/>
                </a:solidFill>
                <a:uLnTx/>
                <a:uFillTx/>
                <a:latin typeface="Calibri"/>
                <a:ea typeface="Arial" pitchFamily="34" charset="0"/>
                <a:cs typeface="Arial" pitchFamily="34" charset="0"/>
                <a:sym typeface="Wingdings" panose="05000000000000000000" charset="0"/>
              </a:defRPr>
            </a:lvl7pPr>
            <a:lvl8pPr marL="3200400" marR="0" lvl="7" indent="0" algn="l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chemeClr val="tx1"/>
                </a:solidFill>
                <a:uLnTx/>
                <a:uFillTx/>
                <a:latin typeface="Calibri"/>
                <a:ea typeface="Arial" pitchFamily="34" charset="0"/>
                <a:cs typeface="Arial" pitchFamily="34" charset="0"/>
                <a:sym typeface="Wingdings" panose="05000000000000000000" charset="0"/>
              </a:defRPr>
            </a:lvl8pPr>
            <a:lvl9pPr marL="3657600" marR="0" lvl="8" indent="0" algn="l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chemeClr val="tx1"/>
                </a:solidFill>
                <a:uLnTx/>
                <a:uFillTx/>
                <a:latin typeface="Calibri"/>
                <a:ea typeface="Arial" pitchFamily="34" charset="0"/>
                <a:cs typeface="Arial" pitchFamily="34" charset="0"/>
                <a:sym typeface="Wingdings" panose="05000000000000000000" charset="0"/>
              </a:defRPr>
            </a:lvl9pPr>
          </a:lstStyle>
          <a:p>
            <a:pPr algn="ctr"/>
            <a:endParaRPr lang="zh-CN" altLang="en-US" sz="675"/>
          </a:p>
        </p:txBody>
      </p:sp>
      <p:sp>
        <p:nvSpPr>
          <p:cNvPr id="35" name="文本框 34" title=""/>
          <p:cNvSpPr txBox="1"/>
          <p:nvPr>
            <p:custDataLst>
              <p:tags r:id="rId25"/>
            </p:custDataLst>
          </p:nvPr>
        </p:nvSpPr>
        <p:spPr>
          <a:xfrm>
            <a:off x="3726183" y="1650817"/>
            <a:ext cx="4476178" cy="438582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defRPr lang="en-US"/>
            </a:defPPr>
            <a:lvl1pPr marL="0" marR="0" lvl="0" algn="l" defTabSz="4572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800" b="0" i="0" u="none" strike="noStrike" kern="1200" cap="none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marR="0" lvl="1" algn="l" defTabSz="4572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800" b="0" i="0" u="none" strike="noStrike" kern="1200" cap="none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marR="0" lvl="2" algn="l" defTabSz="4572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800" b="0" i="0" u="none" strike="noStrike" kern="1200" cap="none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marR="0" lvl="3" algn="l" defTabSz="4572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800" b="0" i="0" u="none" strike="noStrike" kern="1200" cap="none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marR="0" lvl="4" algn="l" defTabSz="4572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800" b="0" i="0" u="none" strike="noStrike" kern="1200" cap="none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marR="0" lvl="5" algn="l" defTabSz="4572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800" b="0" i="0" u="none" strike="noStrike" kern="1200" cap="none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marR="0" lvl="6" algn="l" defTabSz="4572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800" b="0" i="0" u="none" strike="noStrike" kern="1200" cap="none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marR="0" lvl="7" algn="l" defTabSz="4572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800" b="0" i="0" u="none" strike="noStrike" kern="1200" cap="none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marR="0" lvl="8" algn="l" defTabSz="4572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800" b="0" i="0" u="none" strike="noStrike" kern="1200" cap="none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250">
                <a:latin typeface="Arial" pitchFamily="34" charset="0"/>
                <a:ea typeface="Noto Serif SemCond" panose="02020502060505020204" pitchFamily="18"/>
                <a:cs typeface="Noto Serif SemCond" panose="02020502060505020204" pitchFamily="18"/>
              </a:rPr>
              <a:t>at 9:00 a.m. yesterday</a:t>
            </a:r>
          </a:p>
        </p:txBody>
      </p:sp>
      <p:sp>
        <p:nvSpPr>
          <p:cNvPr id="36" name="文本框 35" title=""/>
          <p:cNvSpPr txBox="1"/>
          <p:nvPr>
            <p:custDataLst>
              <p:tags r:id="rId26"/>
            </p:custDataLst>
          </p:nvPr>
        </p:nvSpPr>
        <p:spPr>
          <a:xfrm>
            <a:off x="3726184" y="2625756"/>
            <a:ext cx="4577195" cy="438582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defRPr lang="en-US"/>
            </a:defPPr>
            <a:lvl1pPr marL="0" marR="0" lvl="0" algn="l" defTabSz="4572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800" b="0" i="0" u="none" strike="noStrike" kern="1200" cap="none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marR="0" lvl="1" algn="l" defTabSz="4572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800" b="0" i="0" u="none" strike="noStrike" kern="1200" cap="none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marR="0" lvl="2" algn="l" defTabSz="4572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800" b="0" i="0" u="none" strike="noStrike" kern="1200" cap="none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marR="0" lvl="3" algn="l" defTabSz="4572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800" b="0" i="0" u="none" strike="noStrike" kern="1200" cap="none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marR="0" lvl="4" algn="l" defTabSz="4572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800" b="0" i="0" u="none" strike="noStrike" kern="1200" cap="none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marR="0" lvl="5" algn="l" defTabSz="4572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800" b="0" i="0" u="none" strike="noStrike" kern="1200" cap="none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marR="0" lvl="6" algn="l" defTabSz="4572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800" b="0" i="0" u="none" strike="noStrike" kern="1200" cap="none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marR="0" lvl="7" algn="l" defTabSz="4572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800" b="0" i="0" u="none" strike="noStrike" kern="1200" cap="none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marR="0" lvl="8" algn="l" defTabSz="4572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800" b="0" i="0" u="none" strike="noStrike" kern="1200" cap="none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250">
                <a:latin typeface="Arial" pitchFamily="34" charset="0"/>
                <a:ea typeface="Noto Serif SemCond" panose="02020502060505020204" pitchFamily="18"/>
                <a:cs typeface="Noto Serif SemCond" panose="02020502060505020204" pitchFamily="18"/>
              </a:rPr>
              <a:t>on Zhonghua Road</a:t>
            </a:r>
          </a:p>
        </p:txBody>
      </p:sp>
      <p:sp>
        <p:nvSpPr>
          <p:cNvPr id="37" name="文本框 36" title=""/>
          <p:cNvSpPr txBox="1"/>
          <p:nvPr>
            <p:custDataLst>
              <p:tags r:id="rId27"/>
            </p:custDataLst>
          </p:nvPr>
        </p:nvSpPr>
        <p:spPr>
          <a:xfrm>
            <a:off x="3773790" y="3234572"/>
            <a:ext cx="4577195" cy="78483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defRPr lang="en-US"/>
            </a:defPPr>
            <a:lvl1pPr marL="0" marR="0" lvl="0" algn="l" defTabSz="4572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800" b="0" i="0" u="none" strike="noStrike" kern="1200" cap="none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marR="0" lvl="1" algn="l" defTabSz="4572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800" b="0" i="0" u="none" strike="noStrike" kern="1200" cap="none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marR="0" lvl="2" algn="l" defTabSz="4572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800" b="0" i="0" u="none" strike="noStrike" kern="1200" cap="none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marR="0" lvl="3" algn="l" defTabSz="4572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800" b="0" i="0" u="none" strike="noStrike" kern="1200" cap="none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marR="0" lvl="4" algn="l" defTabSz="4572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800" b="0" i="0" u="none" strike="noStrike" kern="1200" cap="none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marR="0" lvl="5" algn="l" defTabSz="4572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800" b="0" i="0" u="none" strike="noStrike" kern="1200" cap="none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marR="0" lvl="6" algn="l" defTabSz="4572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800" b="0" i="0" u="none" strike="noStrike" kern="1200" cap="none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marR="0" lvl="7" algn="l" defTabSz="4572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800" b="0" i="0" u="none" strike="noStrike" kern="1200" cap="none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marR="0" lvl="8" algn="l" defTabSz="4572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800" b="0" i="0" u="none" strike="noStrike" kern="1200" cap="none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250">
                <a:latin typeface="Arial" pitchFamily="34" charset="0"/>
                <a:ea typeface="Noto Serif SemCond" panose="02020502060505020204" pitchFamily="18"/>
                <a:cs typeface="Noto Serif SemCond" panose="02020502060505020204" pitchFamily="18"/>
              </a:rPr>
              <a:t>an old man was lying on the side of the road</a:t>
            </a:r>
          </a:p>
        </p:txBody>
      </p:sp>
    </p:spTree>
    <p:extLst>
      <p:ext uri="{BB962C8B-B14F-4D97-AF65-F5344CB8AC3E}">
        <p14:creationId xmlns:p14="http://schemas.microsoft.com/office/powerpoint/2010/main" val="941792231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</p:stCondLst>
                      <p:childTnLst>
                        <p:par>
                          <p:cTn id="3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24" grpId="0"/>
      <p:bldP spid="35" grpId="0"/>
      <p:bldP spid="36" grpId="0"/>
      <p:bldP spid="3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pic>
        <p:nvPicPr>
          <p:cNvPr id="13" name="图片 12" title="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9692" y="409804"/>
            <a:ext cx="505005" cy="487761"/>
          </a:xfrm>
          <a:prstGeom prst="rect">
            <a:avLst/>
          </a:prstGeom>
        </p:spPr>
      </p:pic>
      <p:sp>
        <p:nvSpPr>
          <p:cNvPr id="5" name="文本框 4" title=""/>
          <p:cNvSpPr txBox="1"/>
          <p:nvPr>
            <p:custDataLst>
              <p:tags r:id="rId6"/>
            </p:custDataLst>
          </p:nvPr>
        </p:nvSpPr>
        <p:spPr>
          <a:xfrm>
            <a:off x="1439879" y="347830"/>
            <a:ext cx="2646127" cy="553998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defRPr lang="en-US"/>
            </a:defPPr>
            <a:lvl1pPr marL="0" marR="0" lvl="0" algn="l" defTabSz="4572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800" b="0" i="0" u="none" strike="noStrike" kern="1200" cap="none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marR="0" lvl="1" algn="l" defTabSz="4572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800" b="0" i="0" u="none" strike="noStrike" kern="1200" cap="none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marR="0" lvl="2" algn="l" defTabSz="4572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800" b="0" i="0" u="none" strike="noStrike" kern="1200" cap="none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marR="0" lvl="3" algn="l" defTabSz="4572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800" b="0" i="0" u="none" strike="noStrike" kern="1200" cap="none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marR="0" lvl="4" algn="l" defTabSz="4572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800" b="0" i="0" u="none" strike="noStrike" kern="1200" cap="none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marR="0" lvl="5" algn="l" defTabSz="4572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800" b="0" i="0" u="none" strike="noStrike" kern="1200" cap="none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marR="0" lvl="6" algn="l" defTabSz="4572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800" b="0" i="0" u="none" strike="noStrike" kern="1200" cap="none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marR="0" lvl="7" algn="l" defTabSz="4572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800" b="0" i="0" u="none" strike="noStrike" kern="1200" cap="none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marR="0" lvl="8" algn="l" defTabSz="4572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800" b="0" i="0" u="none" strike="noStrike" kern="1200" cap="none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000">
                <a:latin typeface="Arial" pitchFamily="34" charset="0"/>
                <a:ea typeface="汉仪旗黑-55简" panose="00020600040101010101" charset="-122"/>
                <a:cs typeface="Noto Serif SemCond ExtBd" panose="02020902060505020204" pitchFamily="18"/>
              </a:rPr>
              <a:t>2nd-reading</a:t>
            </a:r>
          </a:p>
        </p:txBody>
      </p:sp>
      <p:sp>
        <p:nvSpPr>
          <p:cNvPr id="17" name="文本框 16" title=""/>
          <p:cNvSpPr txBox="1"/>
          <p:nvPr>
            <p:custDataLst>
              <p:tags r:id="rId7"/>
            </p:custDataLst>
          </p:nvPr>
        </p:nvSpPr>
        <p:spPr>
          <a:xfrm>
            <a:off x="764637" y="959536"/>
            <a:ext cx="7601401" cy="78483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defRPr lang="en-US"/>
            </a:defPPr>
            <a:lvl1pPr marL="0" marR="0" lvl="0" algn="l" defTabSz="4572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800" b="0" i="0" u="none" strike="noStrike" kern="1200" cap="none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marR="0" lvl="1" algn="l" defTabSz="4572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800" b="0" i="0" u="none" strike="noStrike" kern="1200" cap="none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marR="0" lvl="2" algn="l" defTabSz="4572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800" b="0" i="0" u="none" strike="noStrike" kern="1200" cap="none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marR="0" lvl="3" algn="l" defTabSz="4572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800" b="0" i="0" u="none" strike="noStrike" kern="1200" cap="none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marR="0" lvl="4" algn="l" defTabSz="4572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800" b="0" i="0" u="none" strike="noStrike" kern="1200" cap="none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marR="0" lvl="5" algn="l" defTabSz="4572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800" b="0" i="0" u="none" strike="noStrike" kern="1200" cap="none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marR="0" lvl="6" algn="l" defTabSz="4572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800" b="0" i="0" u="none" strike="noStrike" kern="1200" cap="none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marR="0" lvl="7" algn="l" defTabSz="4572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800" b="0" i="0" u="none" strike="noStrike" kern="1200" cap="none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marR="0" lvl="8" algn="l" defTabSz="4572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800" b="0" i="0" u="none" strike="noStrike" kern="1200" cap="none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en-US" altLang="zh-CN" sz="2250">
                <a:latin typeface="Arial" pitchFamily="34" charset="0"/>
                <a:ea typeface="汉仪旗黑-55简" panose="00020600040101010101" charset="-122"/>
                <a:cs typeface="Noto Serif SemCond" panose="02020502060505020204" pitchFamily="18"/>
              </a:rPr>
              <a:t>3b. Read the passage again and check the things that happened in the story.</a:t>
            </a:r>
          </a:p>
        </p:txBody>
      </p:sp>
      <p:sp>
        <p:nvSpPr>
          <p:cNvPr id="8" name="文本框 7" title=""/>
          <p:cNvSpPr txBox="1"/>
          <p:nvPr>
            <p:custDataLst>
              <p:tags r:id="rId8"/>
            </p:custDataLst>
          </p:nvPr>
        </p:nvSpPr>
        <p:spPr>
          <a:xfrm>
            <a:off x="764858" y="1747362"/>
            <a:ext cx="8261509" cy="392415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defRPr lang="en-US"/>
            </a:defPPr>
            <a:lvl1pPr marL="0" marR="0" lvl="0" algn="l" defTabSz="4572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800" b="0" i="0" u="none" strike="noStrike" kern="1200" cap="none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marR="0" lvl="1" algn="l" defTabSz="4572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800" b="0" i="0" u="none" strike="noStrike" kern="1200" cap="none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marR="0" lvl="2" algn="l" defTabSz="4572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800" b="0" i="0" u="none" strike="noStrike" kern="1200" cap="none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marR="0" lvl="3" algn="l" defTabSz="4572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800" b="0" i="0" u="none" strike="noStrike" kern="1200" cap="none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marR="0" lvl="4" algn="l" defTabSz="4572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800" b="0" i="0" u="none" strike="noStrike" kern="1200" cap="none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marR="0" lvl="5" algn="l" defTabSz="4572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800" b="0" i="0" u="none" strike="noStrike" kern="1200" cap="none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marR="0" lvl="6" algn="l" defTabSz="4572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800" b="0" i="0" u="none" strike="noStrike" kern="1200" cap="none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marR="0" lvl="7" algn="l" defTabSz="4572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800" b="0" i="0" u="none" strike="noStrike" kern="1200" cap="none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marR="0" lvl="8" algn="l" defTabSz="4572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800" b="0" i="0" u="none" strike="noStrike" kern="1200" cap="none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en-US" altLang="zh-CN" sz="1950">
                <a:latin typeface="Arial" pitchFamily="34" charset="0"/>
                <a:ea typeface="Noto Serif SemCond" panose="02020502060505020204" pitchFamily="18"/>
                <a:cs typeface="Noto Serif SemCond" panose="02020502060505020204" pitchFamily="18"/>
              </a:rPr>
              <a:t>1. _____Wang Ping was a driver of bus No. 26 at 9:00 a.m. yesterday.</a:t>
            </a:r>
          </a:p>
        </p:txBody>
      </p:sp>
      <p:sp>
        <p:nvSpPr>
          <p:cNvPr id="10" name="文本框 9" title=""/>
          <p:cNvSpPr txBox="1"/>
          <p:nvPr>
            <p:custDataLst>
              <p:tags r:id="rId9"/>
            </p:custDataLst>
          </p:nvPr>
        </p:nvSpPr>
        <p:spPr>
          <a:xfrm>
            <a:off x="764637" y="2093343"/>
            <a:ext cx="7601401" cy="392415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defRPr lang="en-US"/>
            </a:defPPr>
            <a:lvl1pPr marL="0" marR="0" lvl="0" algn="l" defTabSz="4572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800" b="0" i="0" u="none" strike="noStrike" kern="1200" cap="none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marR="0" lvl="1" algn="l" defTabSz="4572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800" b="0" i="0" u="none" strike="noStrike" kern="1200" cap="none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marR="0" lvl="2" algn="l" defTabSz="4572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800" b="0" i="0" u="none" strike="noStrike" kern="1200" cap="none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marR="0" lvl="3" algn="l" defTabSz="4572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800" b="0" i="0" u="none" strike="noStrike" kern="1200" cap="none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marR="0" lvl="4" algn="l" defTabSz="4572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800" b="0" i="0" u="none" strike="noStrike" kern="1200" cap="none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marR="0" lvl="5" algn="l" defTabSz="4572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800" b="0" i="0" u="none" strike="noStrike" kern="1200" cap="none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marR="0" lvl="6" algn="l" defTabSz="4572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800" b="0" i="0" u="none" strike="noStrike" kern="1200" cap="none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marR="0" lvl="7" algn="l" defTabSz="4572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800" b="0" i="0" u="none" strike="noStrike" kern="1200" cap="none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marR="0" lvl="8" algn="l" defTabSz="4572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800" b="0" i="0" u="none" strike="noStrike" kern="1200" cap="none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en-US" altLang="zh-CN" sz="1950">
                <a:latin typeface="Arial" pitchFamily="34" charset="0"/>
                <a:ea typeface="Noto Serif SemCond" panose="02020502060505020204" pitchFamily="18"/>
                <a:cs typeface="Noto Serif SemCond" panose="02020502060505020204" pitchFamily="18"/>
              </a:rPr>
              <a:t>2. _____Bus No. 26 hit an old man on Zhonghua Road.</a:t>
            </a:r>
          </a:p>
        </p:txBody>
      </p:sp>
      <p:sp>
        <p:nvSpPr>
          <p:cNvPr id="11" name="文本框 10" title=""/>
          <p:cNvSpPr txBox="1"/>
          <p:nvPr>
            <p:custDataLst>
              <p:tags r:id="rId10"/>
            </p:custDataLst>
          </p:nvPr>
        </p:nvSpPr>
        <p:spPr>
          <a:xfrm>
            <a:off x="764637" y="2456541"/>
            <a:ext cx="7601401" cy="692497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defRPr lang="en-US"/>
            </a:defPPr>
            <a:lvl1pPr marL="0" marR="0" lvl="0" algn="l" defTabSz="4572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800" b="0" i="0" u="none" strike="noStrike" kern="1200" cap="none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marR="0" lvl="1" algn="l" defTabSz="4572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800" b="0" i="0" u="none" strike="noStrike" kern="1200" cap="none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marR="0" lvl="2" algn="l" defTabSz="4572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800" b="0" i="0" u="none" strike="noStrike" kern="1200" cap="none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marR="0" lvl="3" algn="l" defTabSz="4572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800" b="0" i="0" u="none" strike="noStrike" kern="1200" cap="none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marR="0" lvl="4" algn="l" defTabSz="4572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800" b="0" i="0" u="none" strike="noStrike" kern="1200" cap="none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marR="0" lvl="5" algn="l" defTabSz="4572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800" b="0" i="0" u="none" strike="noStrike" kern="1200" cap="none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marR="0" lvl="6" algn="l" defTabSz="4572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800" b="0" i="0" u="none" strike="noStrike" kern="1200" cap="none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marR="0" lvl="7" algn="l" defTabSz="4572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800" b="0" i="0" u="none" strike="noStrike" kern="1200" cap="none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marR="0" lvl="8" algn="l" defTabSz="4572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800" b="0" i="0" u="none" strike="noStrike" kern="1200" cap="none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en-US" altLang="zh-CN" sz="1950">
                <a:latin typeface="Arial" pitchFamily="34" charset="0"/>
                <a:ea typeface="Noto Serif SemCond" panose="02020502060505020204" pitchFamily="18"/>
                <a:cs typeface="Noto Serif SemCond" panose="02020502060505020204" pitchFamily="18"/>
              </a:rPr>
              <a:t>3. _____The old man had a heart problem and needed to go to the hospital right away.</a:t>
            </a:r>
          </a:p>
        </p:txBody>
      </p:sp>
      <p:sp>
        <p:nvSpPr>
          <p:cNvPr id="16" name="文本框 15" title=""/>
          <p:cNvSpPr txBox="1"/>
          <p:nvPr>
            <p:custDataLst>
              <p:tags r:id="rId11"/>
            </p:custDataLst>
          </p:nvPr>
        </p:nvSpPr>
        <p:spPr>
          <a:xfrm>
            <a:off x="764637" y="3083026"/>
            <a:ext cx="7601401" cy="692497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defRPr lang="en-US"/>
            </a:defPPr>
            <a:lvl1pPr marL="0" marR="0" lvl="0" algn="l" defTabSz="4572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800" b="0" i="0" u="none" strike="noStrike" kern="1200" cap="none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marR="0" lvl="1" algn="l" defTabSz="4572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800" b="0" i="0" u="none" strike="noStrike" kern="1200" cap="none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marR="0" lvl="2" algn="l" defTabSz="4572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800" b="0" i="0" u="none" strike="noStrike" kern="1200" cap="none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marR="0" lvl="3" algn="l" defTabSz="4572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800" b="0" i="0" u="none" strike="noStrike" kern="1200" cap="none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marR="0" lvl="4" algn="l" defTabSz="4572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800" b="0" i="0" u="none" strike="noStrike" kern="1200" cap="none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marR="0" lvl="5" algn="l" defTabSz="4572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800" b="0" i="0" u="none" strike="noStrike" kern="1200" cap="none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marR="0" lvl="6" algn="l" defTabSz="4572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800" b="0" i="0" u="none" strike="noStrike" kern="1200" cap="none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marR="0" lvl="7" algn="l" defTabSz="4572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800" b="0" i="0" u="none" strike="noStrike" kern="1200" cap="none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marR="0" lvl="8" algn="l" defTabSz="4572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800" b="0" i="0" u="none" strike="noStrike" kern="1200" cap="none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en-US" altLang="zh-CN" sz="1950">
                <a:latin typeface="Arial" pitchFamily="34" charset="0"/>
                <a:ea typeface="Noto Serif SemCond" panose="02020502060505020204" pitchFamily="18"/>
                <a:cs typeface="Noto Serif SemCond" panose="02020502060505020204" pitchFamily="18"/>
              </a:rPr>
              <a:t>4. _____The passengers on the bus did not want to go to the hospital, so only Wang Ping went with the woman and the old man.</a:t>
            </a:r>
          </a:p>
        </p:txBody>
      </p:sp>
      <p:sp>
        <p:nvSpPr>
          <p:cNvPr id="18" name="文本框 17" title=""/>
          <p:cNvSpPr txBox="1"/>
          <p:nvPr>
            <p:custDataLst>
              <p:tags r:id="rId12"/>
            </p:custDataLst>
          </p:nvPr>
        </p:nvSpPr>
        <p:spPr>
          <a:xfrm>
            <a:off x="764637" y="3717815"/>
            <a:ext cx="7601401" cy="392415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defRPr lang="en-US"/>
            </a:defPPr>
            <a:lvl1pPr marL="0" marR="0" lvl="0" algn="l" defTabSz="4572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800" b="0" i="0" u="none" strike="noStrike" kern="1200" cap="none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marR="0" lvl="1" algn="l" defTabSz="4572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800" b="0" i="0" u="none" strike="noStrike" kern="1200" cap="none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marR="0" lvl="2" algn="l" defTabSz="4572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800" b="0" i="0" u="none" strike="noStrike" kern="1200" cap="none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marR="0" lvl="3" algn="l" defTabSz="4572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800" b="0" i="0" u="none" strike="noStrike" kern="1200" cap="none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marR="0" lvl="4" algn="l" defTabSz="4572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800" b="0" i="0" u="none" strike="noStrike" kern="1200" cap="none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marR="0" lvl="5" algn="l" defTabSz="4572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800" b="0" i="0" u="none" strike="noStrike" kern="1200" cap="none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marR="0" lvl="6" algn="l" defTabSz="4572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800" b="0" i="0" u="none" strike="noStrike" kern="1200" cap="none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marR="0" lvl="7" algn="l" defTabSz="4572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800" b="0" i="0" u="none" strike="noStrike" kern="1200" cap="none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marR="0" lvl="8" algn="l" defTabSz="4572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800" b="0" i="0" u="none" strike="noStrike" kern="1200" cap="none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en-US" altLang="zh-CN" sz="1950">
                <a:latin typeface="Arial" pitchFamily="34" charset="0"/>
                <a:ea typeface="Noto Serif SemCond" panose="02020502060505020204" pitchFamily="18"/>
                <a:cs typeface="Noto Serif SemCond" panose="02020502060505020204" pitchFamily="18"/>
              </a:rPr>
              <a:t>5. _____Some passengers helped to get the old man onto the bus.</a:t>
            </a:r>
          </a:p>
        </p:txBody>
      </p:sp>
      <p:sp>
        <p:nvSpPr>
          <p:cNvPr id="19" name="文本框 18" title=""/>
          <p:cNvSpPr txBox="1"/>
          <p:nvPr>
            <p:custDataLst>
              <p:tags r:id="rId13"/>
            </p:custDataLst>
          </p:nvPr>
        </p:nvSpPr>
        <p:spPr>
          <a:xfrm>
            <a:off x="764637" y="4052522"/>
            <a:ext cx="7601401" cy="392415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defRPr lang="en-US"/>
            </a:defPPr>
            <a:lvl1pPr marL="0" marR="0" lvl="0" algn="l" defTabSz="4572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800" b="0" i="0" u="none" strike="noStrike" kern="1200" cap="none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marR="0" lvl="1" algn="l" defTabSz="4572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800" b="0" i="0" u="none" strike="noStrike" kern="1200" cap="none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marR="0" lvl="2" algn="l" defTabSz="4572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800" b="0" i="0" u="none" strike="noStrike" kern="1200" cap="none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marR="0" lvl="3" algn="l" defTabSz="4572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800" b="0" i="0" u="none" strike="noStrike" kern="1200" cap="none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marR="0" lvl="4" algn="l" defTabSz="4572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800" b="0" i="0" u="none" strike="noStrike" kern="1200" cap="none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marR="0" lvl="5" algn="l" defTabSz="4572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800" b="0" i="0" u="none" strike="noStrike" kern="1200" cap="none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marR="0" lvl="6" algn="l" defTabSz="4572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800" b="0" i="0" u="none" strike="noStrike" kern="1200" cap="none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marR="0" lvl="7" algn="l" defTabSz="4572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800" b="0" i="0" u="none" strike="noStrike" kern="1200" cap="none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marR="0" lvl="8" algn="l" defTabSz="4572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800" b="0" i="0" u="none" strike="noStrike" kern="1200" cap="none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en-US" altLang="zh-CN" sz="1950">
                <a:latin typeface="Arial" pitchFamily="34" charset="0"/>
                <a:ea typeface="Noto Serif SemCond" panose="02020502060505020204" pitchFamily="18"/>
                <a:cs typeface="Noto Serif SemCond" panose="02020502060505020204" pitchFamily="18"/>
              </a:rPr>
              <a:t>6. _____The old man got to the hospital in time.</a:t>
            </a:r>
          </a:p>
        </p:txBody>
      </p:sp>
      <p:pic>
        <p:nvPicPr>
          <p:cNvPr id="12" name="图片 11" title="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96566" y="1707757"/>
            <a:ext cx="343313" cy="343313"/>
          </a:xfrm>
          <a:prstGeom prst="rect">
            <a:avLst/>
          </a:prstGeom>
        </p:spPr>
      </p:pic>
      <p:pic>
        <p:nvPicPr>
          <p:cNvPr id="14" name="图片 13" title=""/>
          <p:cNvPicPr>
            <a:picLocks noChangeAspect="1"/>
          </p:cNvPicPr>
          <p:nvPr>
            <p:custDataLst>
              <p:tags r:id="rId17"/>
            </p:custDataLst>
          </p:nvPr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96566" y="2072166"/>
            <a:ext cx="343313" cy="359437"/>
          </a:xfrm>
          <a:prstGeom prst="rect">
            <a:avLst/>
          </a:prstGeom>
        </p:spPr>
      </p:pic>
      <p:pic>
        <p:nvPicPr>
          <p:cNvPr id="15" name="图片 14" title=""/>
          <p:cNvPicPr>
            <a:picLocks noChangeAspect="1"/>
          </p:cNvPicPr>
          <p:nvPr>
            <p:custDataLst>
              <p:tags r:id="rId18"/>
            </p:custDataLst>
          </p:nvPr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96566" y="2442977"/>
            <a:ext cx="343313" cy="343313"/>
          </a:xfrm>
          <a:prstGeom prst="rect">
            <a:avLst/>
          </a:prstGeom>
        </p:spPr>
      </p:pic>
      <p:pic>
        <p:nvPicPr>
          <p:cNvPr id="20" name="图片 19" title=""/>
          <p:cNvPicPr>
            <a:picLocks noChangeAspect="1"/>
          </p:cNvPicPr>
          <p:nvPr>
            <p:custDataLst>
              <p:tags r:id="rId19"/>
            </p:custDataLst>
          </p:nvPr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96566" y="3058089"/>
            <a:ext cx="343313" cy="359437"/>
          </a:xfrm>
          <a:prstGeom prst="rect">
            <a:avLst/>
          </a:prstGeom>
        </p:spPr>
      </p:pic>
      <p:pic>
        <p:nvPicPr>
          <p:cNvPr id="21" name="图片 20" title=""/>
          <p:cNvPicPr>
            <a:picLocks noChangeAspect="1"/>
          </p:cNvPicPr>
          <p:nvPr>
            <p:custDataLst>
              <p:tags r:id="rId20"/>
            </p:custDataLst>
          </p:nvPr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96566" y="3713602"/>
            <a:ext cx="343313" cy="343313"/>
          </a:xfrm>
          <a:prstGeom prst="rect">
            <a:avLst/>
          </a:prstGeom>
        </p:spPr>
      </p:pic>
      <p:pic>
        <p:nvPicPr>
          <p:cNvPr id="22" name="图片 21" title=""/>
          <p:cNvPicPr>
            <a:picLocks noChangeAspect="1"/>
          </p:cNvPicPr>
          <p:nvPr>
            <p:custDataLst>
              <p:tags r:id="rId21"/>
            </p:custDataLst>
          </p:nvPr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96566" y="4069332"/>
            <a:ext cx="343313" cy="343313"/>
          </a:xfrm>
          <a:prstGeom prst="rect">
            <a:avLst/>
          </a:prstGeom>
        </p:spPr>
      </p:pic>
      <p:grpSp>
        <p:nvGrpSpPr>
          <p:cNvPr id="23" name="组合 22" title=""/>
          <p:cNvGrpSpPr/>
          <p:nvPr>
            <p:custDataLst>
              <p:tags r:id="rId22"/>
            </p:custDataLst>
          </p:nvPr>
        </p:nvGrpSpPr>
        <p:grpSpPr>
          <a:xfrm>
            <a:off x="5935711" y="4039438"/>
            <a:ext cx="742583" cy="789321"/>
            <a:chOff x="8086750" y="11106472"/>
            <a:chExt cx="6192688" cy="2104854"/>
          </a:xfrm>
        </p:grpSpPr>
        <p:sp>
          <p:nvSpPr>
            <p:cNvPr id="24" name="Google Shape;4834;p62"/>
            <p:cNvSpPr/>
            <p:nvPr>
              <p:custDataLst>
                <p:tags r:id="rId23"/>
              </p:custDataLst>
            </p:nvPr>
          </p:nvSpPr>
          <p:spPr>
            <a:xfrm>
              <a:off x="8086750" y="11106472"/>
              <a:ext cx="6192688" cy="1015663"/>
            </a:xfrm>
            <a:prstGeom prst="roundRect">
              <a:avLst>
                <a:gd name="adj" fmla="val 16667"/>
              </a:avLst>
            </a:prstGeom>
            <a:solidFill>
              <a:srgbClr val="01AEFF"/>
            </a:solidFill>
            <a:ln w="9525" cap="flat" cmpd="sng">
              <a:solidFill>
                <a:srgbClr val="FFFFFF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34284" tIns="34284" rIns="34284" bIns="34284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defRPr lang="en-US"/>
              </a:defPPr>
              <a:lvl1pPr marL="0" marR="0" lvl="0" algn="l" defTabSz="457200" rtl="0" eaLnBrk="1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800" b="0" i="0" u="none" strike="noStrike" kern="1200" cap="none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marR="0" lvl="1" algn="l" defTabSz="457200" rtl="0" eaLnBrk="1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800" b="0" i="0" u="none" strike="noStrike" kern="1200" cap="none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marR="0" lvl="2" algn="l" defTabSz="457200" rtl="0" eaLnBrk="1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800" b="0" i="0" u="none" strike="noStrike" kern="1200" cap="none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marR="0" lvl="3" algn="l" defTabSz="457200" rtl="0" eaLnBrk="1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800" b="0" i="0" u="none" strike="noStrike" kern="1200" cap="none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marR="0" lvl="4" algn="l" defTabSz="457200" rtl="0" eaLnBrk="1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800" b="0" i="0" u="none" strike="noStrike" kern="1200" cap="none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marR="0" lvl="5" algn="l" defTabSz="457200" rtl="0" eaLnBrk="1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800" b="0" i="0" u="none" strike="noStrike" kern="1200" cap="none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marR="0" lvl="6" algn="l" defTabSz="457200" rtl="0" eaLnBrk="1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800" b="0" i="0" u="none" strike="noStrike" kern="1200" cap="none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marR="0" lvl="7" algn="l" defTabSz="457200" rtl="0" eaLnBrk="1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800" b="0" i="0" u="none" strike="noStrike" kern="1200" cap="none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marR="0" lvl="8" algn="l" defTabSz="457200" rtl="0" eaLnBrk="1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800" b="0" i="0" u="none" strike="noStrike" kern="1200" cap="none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338"/>
            </a:p>
          </p:txBody>
        </p:sp>
        <p:sp>
          <p:nvSpPr>
            <p:cNvPr id="25" name="文本框 24"/>
            <p:cNvSpPr txBox="1"/>
            <p:nvPr>
              <p:custDataLst>
                <p:tags r:id="rId24"/>
              </p:custDataLst>
            </p:nvPr>
          </p:nvSpPr>
          <p:spPr>
            <a:xfrm>
              <a:off x="8086750" y="11118448"/>
              <a:ext cx="5305235" cy="2092878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defRPr lang="en-US"/>
              </a:defPPr>
              <a:lvl1pPr marL="0" marR="0" lvl="0" algn="l" defTabSz="457200" rtl="0" eaLnBrk="1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800" b="0" i="0" u="none" strike="noStrike" kern="1200" cap="none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marR="0" lvl="1" algn="l" defTabSz="457200" rtl="0" eaLnBrk="1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800" b="0" i="0" u="none" strike="noStrike" kern="1200" cap="none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marR="0" lvl="2" algn="l" defTabSz="457200" rtl="0" eaLnBrk="1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800" b="0" i="0" u="none" strike="noStrike" kern="1200" cap="none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marR="0" lvl="3" algn="l" defTabSz="457200" rtl="0" eaLnBrk="1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800" b="0" i="0" u="none" strike="noStrike" kern="1200" cap="none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marR="0" lvl="4" algn="l" defTabSz="457200" rtl="0" eaLnBrk="1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800" b="0" i="0" u="none" strike="noStrike" kern="1200" cap="none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marR="0" lvl="5" algn="l" defTabSz="457200" rtl="0" eaLnBrk="1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800" b="0" i="0" u="none" strike="noStrike" kern="1200" cap="none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marR="0" lvl="6" algn="l" defTabSz="457200" rtl="0" eaLnBrk="1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800" b="0" i="0" u="none" strike="noStrike" kern="1200" cap="none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marR="0" lvl="7" algn="l" defTabSz="457200" rtl="0" eaLnBrk="1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800" b="0" i="0" u="none" strike="noStrike" kern="1200" cap="none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marR="0" lvl="8" algn="l" defTabSz="457200" rtl="0" eaLnBrk="1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800" b="0" i="0" u="none" strike="noStrike" kern="1200" cap="none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250">
                  <a:solidFill>
                    <a:schemeClr val="bg1"/>
                  </a:solidFill>
                  <a:latin typeface="Arial" pitchFamily="34" charset="0"/>
                  <a:ea typeface="阿里巴巴普惠体 R" panose="00020600040101010101" pitchFamily="18" charset="-122"/>
                  <a:cs typeface="阿里巴巴普惠体 R" panose="00020600040101010101" pitchFamily="18" charset="-122"/>
                </a:rPr>
                <a:t>及时</a:t>
              </a:r>
            </a:p>
          </p:txBody>
        </p:sp>
      </p:grpSp>
      <p:sp>
        <p:nvSpPr>
          <p:cNvPr id="26" name="弧形 25" title=""/>
          <p:cNvSpPr/>
          <p:nvPr>
            <p:custDataLst>
              <p:tags r:id="rId25"/>
            </p:custDataLst>
          </p:nvPr>
        </p:nvSpPr>
        <p:spPr>
          <a:xfrm rot="9223192">
            <a:off x="5506533" y="3857203"/>
            <a:ext cx="858355" cy="622415"/>
          </a:xfrm>
          <a:prstGeom prst="arc">
            <a:avLst/>
          </a:prstGeom>
          <a:ln w="76200">
            <a:solidFill>
              <a:srgbClr val="01AE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defRPr lang="en-US"/>
            </a:defPPr>
            <a:lvl1pPr marL="0" marR="0" lvl="0" indent="0" algn="l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chemeClr val="tx1"/>
                </a:solidFill>
                <a:uLnTx/>
                <a:uFillTx/>
                <a:latin typeface="Calibri"/>
                <a:ea typeface="Arial" pitchFamily="34" charset="0"/>
                <a:cs typeface="Arial" pitchFamily="34" charset="0"/>
                <a:sym typeface="Wingdings" panose="05000000000000000000" charset="0"/>
              </a:defRPr>
            </a:lvl1pPr>
            <a:lvl2pPr marL="457200" marR="0" lvl="1" indent="0" algn="l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chemeClr val="tx1"/>
                </a:solidFill>
                <a:uLnTx/>
                <a:uFillTx/>
                <a:latin typeface="Calibri"/>
                <a:ea typeface="Arial" pitchFamily="34" charset="0"/>
                <a:cs typeface="Arial" pitchFamily="34" charset="0"/>
                <a:sym typeface="Wingdings" panose="05000000000000000000" charset="0"/>
              </a:defRPr>
            </a:lvl2pPr>
            <a:lvl3pPr marL="914400" marR="0" lvl="2" indent="0" algn="l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chemeClr val="tx1"/>
                </a:solidFill>
                <a:uLnTx/>
                <a:uFillTx/>
                <a:latin typeface="Calibri"/>
                <a:ea typeface="Arial" pitchFamily="34" charset="0"/>
                <a:cs typeface="Arial" pitchFamily="34" charset="0"/>
                <a:sym typeface="Wingdings" panose="05000000000000000000" charset="0"/>
              </a:defRPr>
            </a:lvl3pPr>
            <a:lvl4pPr marL="1371600" marR="0" lvl="3" indent="0" algn="l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chemeClr val="tx1"/>
                </a:solidFill>
                <a:uLnTx/>
                <a:uFillTx/>
                <a:latin typeface="Calibri"/>
                <a:ea typeface="Arial" pitchFamily="34" charset="0"/>
                <a:cs typeface="Arial" pitchFamily="34" charset="0"/>
                <a:sym typeface="Wingdings" panose="05000000000000000000" charset="0"/>
              </a:defRPr>
            </a:lvl4pPr>
            <a:lvl5pPr marL="1828800" marR="0" lvl="4" indent="0" algn="l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chemeClr val="tx1"/>
                </a:solidFill>
                <a:uLnTx/>
                <a:uFillTx/>
                <a:latin typeface="Calibri"/>
                <a:ea typeface="Arial" pitchFamily="34" charset="0"/>
                <a:cs typeface="Arial" pitchFamily="34" charset="0"/>
                <a:sym typeface="Wingdings" panose="05000000000000000000" charset="0"/>
              </a:defRPr>
            </a:lvl5pPr>
            <a:lvl6pPr marL="2286000" marR="0" lvl="5" indent="0" algn="l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chemeClr val="tx1"/>
                </a:solidFill>
                <a:uLnTx/>
                <a:uFillTx/>
                <a:latin typeface="Calibri"/>
                <a:ea typeface="Arial" pitchFamily="34" charset="0"/>
                <a:cs typeface="Arial" pitchFamily="34" charset="0"/>
                <a:sym typeface="Wingdings" panose="05000000000000000000" charset="0"/>
              </a:defRPr>
            </a:lvl6pPr>
            <a:lvl7pPr marL="2743200" marR="0" lvl="6" indent="0" algn="l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chemeClr val="tx1"/>
                </a:solidFill>
                <a:uLnTx/>
                <a:uFillTx/>
                <a:latin typeface="Calibri"/>
                <a:ea typeface="Arial" pitchFamily="34" charset="0"/>
                <a:cs typeface="Arial" pitchFamily="34" charset="0"/>
                <a:sym typeface="Wingdings" panose="05000000000000000000" charset="0"/>
              </a:defRPr>
            </a:lvl7pPr>
            <a:lvl8pPr marL="3200400" marR="0" lvl="7" indent="0" algn="l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chemeClr val="tx1"/>
                </a:solidFill>
                <a:uLnTx/>
                <a:uFillTx/>
                <a:latin typeface="Calibri"/>
                <a:ea typeface="Arial" pitchFamily="34" charset="0"/>
                <a:cs typeface="Arial" pitchFamily="34" charset="0"/>
                <a:sym typeface="Wingdings" panose="05000000000000000000" charset="0"/>
              </a:defRPr>
            </a:lvl8pPr>
            <a:lvl9pPr marL="3657600" marR="0" lvl="8" indent="0" algn="l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chemeClr val="tx1"/>
                </a:solidFill>
                <a:uLnTx/>
                <a:uFillTx/>
                <a:latin typeface="Calibri"/>
                <a:ea typeface="Arial" pitchFamily="34" charset="0"/>
                <a:cs typeface="Arial" pitchFamily="34" charset="0"/>
                <a:sym typeface="Wingdings" panose="05000000000000000000" charset="0"/>
              </a:defRPr>
            </a:lvl9pPr>
          </a:lstStyle>
          <a:p>
            <a:pPr algn="ctr"/>
            <a:endParaRPr lang="zh-CN" altLang="en-US" sz="675"/>
          </a:p>
        </p:txBody>
      </p:sp>
      <p:cxnSp>
        <p:nvCxnSpPr>
          <p:cNvPr id="27" name="直接连接符 26" title=""/>
          <p:cNvCxnSpPr/>
          <p:nvPr>
            <p:custDataLst>
              <p:tags r:id="rId26"/>
            </p:custDataLst>
          </p:nvPr>
        </p:nvCxnSpPr>
        <p:spPr>
          <a:xfrm>
            <a:off x="5004107" y="4353948"/>
            <a:ext cx="810090" cy="0"/>
          </a:xfrm>
          <a:prstGeom prst="line">
            <a:avLst/>
          </a:prstGeom>
          <a:ln w="76200" cap="rnd">
            <a:solidFill>
              <a:srgbClr val="FF5B0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61773887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mph" presetSubtype="2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580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3" presetClass="emph" presetSubtype="2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580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3" presetClass="emph" presetSubtype="2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580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3" presetClass="emph" presetSubtype="2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580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</p:stCondLst>
                      <p:childTnLst>
                        <p:par>
                          <p:cTn id="3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7" presetID="3" presetClass="emph" presetSubtype="2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580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5" presetID="3" presetClass="emph" presetSubtype="2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6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580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 nodeType="clickPar">
                      <p:stCondLst>
                        <p:cond delay="indefinite"/>
                      </p:stCondLst>
                      <p:childTnLst>
                        <p:par>
                          <p:cTn id="4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1" presetID="1" presetClass="entr" presetSubtype="0" dur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 nodeType="clickPar">
                      <p:stCondLst>
                        <p:cond delay="indefinite"/>
                      </p:stCondLst>
                      <p:childTnLst>
                        <p:par>
                          <p:cTn id="5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10" grpId="0"/>
      <p:bldP spid="11" grpId="0"/>
      <p:bldP spid="16" grpId="0"/>
      <p:bldP spid="18" grpId="0"/>
      <p:bldP spid="19" grpId="0"/>
      <p:bldP spid="2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17" name="文本框 16" title=""/>
          <p:cNvSpPr txBox="1"/>
          <p:nvPr>
            <p:custDataLst>
              <p:tags r:id="rId4"/>
            </p:custDataLst>
          </p:nvPr>
        </p:nvSpPr>
        <p:spPr>
          <a:xfrm>
            <a:off x="961710" y="330501"/>
            <a:ext cx="7309761" cy="553998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defRPr lang="en-US"/>
            </a:defPPr>
            <a:lvl1pPr marL="0" marR="0" lvl="0" algn="l" defTabSz="4572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800" b="0" i="0" u="none" strike="noStrike" kern="1200" cap="none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marR="0" lvl="1" algn="l" defTabSz="4572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800" b="0" i="0" u="none" strike="noStrike" kern="1200" cap="none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marR="0" lvl="2" algn="l" defTabSz="4572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800" b="0" i="0" u="none" strike="noStrike" kern="1200" cap="none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marR="0" lvl="3" algn="l" defTabSz="4572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800" b="0" i="0" u="none" strike="noStrike" kern="1200" cap="none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marR="0" lvl="4" algn="l" defTabSz="4572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800" b="0" i="0" u="none" strike="noStrike" kern="1200" cap="none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marR="0" lvl="5" algn="l" defTabSz="4572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800" b="0" i="0" u="none" strike="noStrike" kern="1200" cap="none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marR="0" lvl="6" algn="l" defTabSz="4572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800" b="0" i="0" u="none" strike="noStrike" kern="1200" cap="none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marR="0" lvl="7" algn="l" defTabSz="4572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800" b="0" i="0" u="none" strike="noStrike" kern="1200" cap="none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marR="0" lvl="8" algn="l" defTabSz="4572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800" b="0" i="0" u="none" strike="noStrike" kern="1200" cap="none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en-US" altLang="zh-CN" sz="3000">
                <a:latin typeface="Arial" pitchFamily="34" charset="0"/>
                <a:ea typeface="汉仪旗黑-55简" panose="00020600040101010101" charset="-122"/>
                <a:cs typeface="Noto Serif SemCond" panose="02020502060505020204" pitchFamily="18"/>
              </a:rPr>
              <a:t>What is the order of the things?</a:t>
            </a:r>
          </a:p>
        </p:txBody>
      </p:sp>
      <p:sp>
        <p:nvSpPr>
          <p:cNvPr id="8" name="文本框 7" title=""/>
          <p:cNvSpPr txBox="1"/>
          <p:nvPr>
            <p:custDataLst>
              <p:tags r:id="rId5"/>
            </p:custDataLst>
          </p:nvPr>
        </p:nvSpPr>
        <p:spPr>
          <a:xfrm>
            <a:off x="961710" y="978573"/>
            <a:ext cx="7309761" cy="438582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defRPr lang="en-US"/>
            </a:defPPr>
            <a:lvl1pPr marL="0" marR="0" lvl="0" algn="l" defTabSz="4572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800" b="0" i="0" u="none" strike="noStrike" kern="1200" cap="none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marR="0" lvl="1" algn="l" defTabSz="4572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800" b="0" i="0" u="none" strike="noStrike" kern="1200" cap="none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marR="0" lvl="2" algn="l" defTabSz="4572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800" b="0" i="0" u="none" strike="noStrike" kern="1200" cap="none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marR="0" lvl="3" algn="l" defTabSz="4572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800" b="0" i="0" u="none" strike="noStrike" kern="1200" cap="none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marR="0" lvl="4" algn="l" defTabSz="4572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800" b="0" i="0" u="none" strike="noStrike" kern="1200" cap="none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marR="0" lvl="5" algn="l" defTabSz="4572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800" b="0" i="0" u="none" strike="noStrike" kern="1200" cap="none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marR="0" lvl="6" algn="l" defTabSz="4572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800" b="0" i="0" u="none" strike="noStrike" kern="1200" cap="none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marR="0" lvl="7" algn="l" defTabSz="4572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800" b="0" i="0" u="none" strike="noStrike" kern="1200" cap="none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marR="0" lvl="8" algn="l" defTabSz="4572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800" b="0" i="0" u="none" strike="noStrike" kern="1200" cap="none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en-US" altLang="zh-CN" sz="2250">
                <a:latin typeface="Arial" pitchFamily="34" charset="0"/>
                <a:ea typeface="汉仪旗黑-55简" panose="00020600040101010101" charset="-122"/>
                <a:cs typeface="Noto Serif SemCond" panose="02020502060505020204" pitchFamily="18"/>
              </a:rPr>
              <a:t>_____ The man was saved in time.</a:t>
            </a:r>
          </a:p>
        </p:txBody>
      </p:sp>
      <p:sp>
        <p:nvSpPr>
          <p:cNvPr id="18" name="文本框 17" title=""/>
          <p:cNvSpPr txBox="1"/>
          <p:nvPr>
            <p:custDataLst>
              <p:tags r:id="rId6"/>
            </p:custDataLst>
          </p:nvPr>
        </p:nvSpPr>
        <p:spPr>
          <a:xfrm>
            <a:off x="961710" y="1366470"/>
            <a:ext cx="7309761" cy="438582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defRPr lang="en-US"/>
            </a:defPPr>
            <a:lvl1pPr marL="0" marR="0" lvl="0" algn="l" defTabSz="4572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800" b="0" i="0" u="none" strike="noStrike" kern="1200" cap="none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marR="0" lvl="1" algn="l" defTabSz="4572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800" b="0" i="0" u="none" strike="noStrike" kern="1200" cap="none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marR="0" lvl="2" algn="l" defTabSz="4572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800" b="0" i="0" u="none" strike="noStrike" kern="1200" cap="none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marR="0" lvl="3" algn="l" defTabSz="4572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800" b="0" i="0" u="none" strike="noStrike" kern="1200" cap="none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marR="0" lvl="4" algn="l" defTabSz="4572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800" b="0" i="0" u="none" strike="noStrike" kern="1200" cap="none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marR="0" lvl="5" algn="l" defTabSz="4572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800" b="0" i="0" u="none" strike="noStrike" kern="1200" cap="none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marR="0" lvl="6" algn="l" defTabSz="4572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800" b="0" i="0" u="none" strike="noStrike" kern="1200" cap="none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marR="0" lvl="7" algn="l" defTabSz="4572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800" b="0" i="0" u="none" strike="noStrike" kern="1200" cap="none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marR="0" lvl="8" algn="l" defTabSz="4572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800" b="0" i="0" u="none" strike="noStrike" kern="1200" cap="none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en-US" altLang="zh-CN" sz="2250">
                <a:latin typeface="Arial" pitchFamily="34" charset="0"/>
                <a:ea typeface="Noto Serif SemCond" panose="02020502060505020204" pitchFamily="18"/>
                <a:cs typeface="Noto Serif SemCond" panose="02020502060505020204" pitchFamily="18"/>
              </a:rPr>
              <a:t>_____ The bus driver stopped the bus.</a:t>
            </a:r>
          </a:p>
        </p:txBody>
      </p:sp>
      <p:sp>
        <p:nvSpPr>
          <p:cNvPr id="19" name="文本框 18" title=""/>
          <p:cNvSpPr txBox="1"/>
          <p:nvPr>
            <p:custDataLst>
              <p:tags r:id="rId7"/>
            </p:custDataLst>
          </p:nvPr>
        </p:nvSpPr>
        <p:spPr>
          <a:xfrm>
            <a:off x="961710" y="1754390"/>
            <a:ext cx="7309761" cy="78483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defRPr lang="en-US"/>
            </a:defPPr>
            <a:lvl1pPr marL="0" marR="0" lvl="0" algn="l" defTabSz="4572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800" b="0" i="0" u="none" strike="noStrike" kern="1200" cap="none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marR="0" lvl="1" algn="l" defTabSz="4572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800" b="0" i="0" u="none" strike="noStrike" kern="1200" cap="none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marR="0" lvl="2" algn="l" defTabSz="4572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800" b="0" i="0" u="none" strike="noStrike" kern="1200" cap="none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marR="0" lvl="3" algn="l" defTabSz="4572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800" b="0" i="0" u="none" strike="noStrike" kern="1200" cap="none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marR="0" lvl="4" algn="l" defTabSz="4572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800" b="0" i="0" u="none" strike="noStrike" kern="1200" cap="none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marR="0" lvl="5" algn="l" defTabSz="4572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800" b="0" i="0" u="none" strike="noStrike" kern="1200" cap="none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marR="0" lvl="6" algn="l" defTabSz="4572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800" b="0" i="0" u="none" strike="noStrike" kern="1200" cap="none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marR="0" lvl="7" algn="l" defTabSz="4572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800" b="0" i="0" u="none" strike="noStrike" kern="1200" cap="none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marR="0" lvl="8" algn="l" defTabSz="4572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800" b="0" i="0" u="none" strike="noStrike" kern="1200" cap="none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en-US" altLang="zh-CN" sz="2250">
                <a:latin typeface="Arial" pitchFamily="34" charset="0"/>
                <a:ea typeface="Noto Serif SemCond" panose="02020502060505020204" pitchFamily="18"/>
                <a:cs typeface="Noto Serif SemCond" panose="02020502060505020204" pitchFamily="18"/>
              </a:rPr>
              <a:t>_____ The driver saw an old man lying on the side of the road and a woman shouted for help.</a:t>
            </a:r>
          </a:p>
        </p:txBody>
      </p:sp>
      <p:sp>
        <p:nvSpPr>
          <p:cNvPr id="21" name="文本框 20" title=""/>
          <p:cNvSpPr txBox="1"/>
          <p:nvPr>
            <p:custDataLst>
              <p:tags r:id="rId8"/>
            </p:custDataLst>
          </p:nvPr>
        </p:nvSpPr>
        <p:spPr>
          <a:xfrm>
            <a:off x="961710" y="2488558"/>
            <a:ext cx="7309761" cy="78483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defRPr lang="en-US"/>
            </a:defPPr>
            <a:lvl1pPr marL="0" marR="0" lvl="0" algn="l" defTabSz="4572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800" b="0" i="0" u="none" strike="noStrike" kern="1200" cap="none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marR="0" lvl="1" algn="l" defTabSz="4572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800" b="0" i="0" u="none" strike="noStrike" kern="1200" cap="none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marR="0" lvl="2" algn="l" defTabSz="4572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800" b="0" i="0" u="none" strike="noStrike" kern="1200" cap="none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marR="0" lvl="3" algn="l" defTabSz="4572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800" b="0" i="0" u="none" strike="noStrike" kern="1200" cap="none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marR="0" lvl="4" algn="l" defTabSz="4572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800" b="0" i="0" u="none" strike="noStrike" kern="1200" cap="none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marR="0" lvl="5" algn="l" defTabSz="4572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800" b="0" i="0" u="none" strike="noStrike" kern="1200" cap="none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marR="0" lvl="6" algn="l" defTabSz="4572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800" b="0" i="0" u="none" strike="noStrike" kern="1200" cap="none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marR="0" lvl="7" algn="l" defTabSz="4572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800" b="0" i="0" u="none" strike="noStrike" kern="1200" cap="none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marR="0" lvl="8" algn="l" defTabSz="4572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800" b="0" i="0" u="none" strike="noStrike" kern="1200" cap="none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en-US" altLang="zh-CN" sz="2250">
                <a:latin typeface="Arial" pitchFamily="34" charset="0"/>
                <a:ea typeface="Noto Serif SemCond" panose="02020502060505020204" pitchFamily="18"/>
                <a:cs typeface="Noto Serif SemCond" panose="02020502060505020204" pitchFamily="18"/>
              </a:rPr>
              <a:t>_____ The bus driver took the man to the hospital with the passengers.</a:t>
            </a:r>
          </a:p>
        </p:txBody>
      </p:sp>
      <p:sp>
        <p:nvSpPr>
          <p:cNvPr id="22" name="文本框 21" title=""/>
          <p:cNvSpPr txBox="1"/>
          <p:nvPr>
            <p:custDataLst>
              <p:tags r:id="rId9"/>
            </p:custDataLst>
          </p:nvPr>
        </p:nvSpPr>
        <p:spPr>
          <a:xfrm>
            <a:off x="961710" y="3222727"/>
            <a:ext cx="7309761" cy="438582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defRPr lang="en-US"/>
            </a:defPPr>
            <a:lvl1pPr marL="0" marR="0" lvl="0" algn="l" defTabSz="4572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800" b="0" i="0" u="none" strike="noStrike" kern="1200" cap="none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marR="0" lvl="1" algn="l" defTabSz="4572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800" b="0" i="0" u="none" strike="noStrike" kern="1200" cap="none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marR="0" lvl="2" algn="l" defTabSz="4572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800" b="0" i="0" u="none" strike="noStrike" kern="1200" cap="none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marR="0" lvl="3" algn="l" defTabSz="4572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800" b="0" i="0" u="none" strike="noStrike" kern="1200" cap="none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marR="0" lvl="4" algn="l" defTabSz="4572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800" b="0" i="0" u="none" strike="noStrike" kern="1200" cap="none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marR="0" lvl="5" algn="l" defTabSz="4572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800" b="0" i="0" u="none" strike="noStrike" kern="1200" cap="none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marR="0" lvl="6" algn="l" defTabSz="4572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800" b="0" i="0" u="none" strike="noStrike" kern="1200" cap="none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marR="0" lvl="7" algn="l" defTabSz="4572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800" b="0" i="0" u="none" strike="noStrike" kern="1200" cap="none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marR="0" lvl="8" algn="l" defTabSz="4572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800" b="0" i="0" u="none" strike="noStrike" kern="1200" cap="none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en-US" altLang="zh-CN" sz="2250">
                <a:latin typeface="Arial" pitchFamily="34" charset="0"/>
                <a:ea typeface="Noto Serif SemCond" panose="02020502060505020204" pitchFamily="18"/>
                <a:cs typeface="Noto Serif SemCond" panose="02020502060505020204" pitchFamily="18"/>
              </a:rPr>
              <a:t>_____ The woman explained what happened.</a:t>
            </a:r>
          </a:p>
        </p:txBody>
      </p:sp>
      <p:sp>
        <p:nvSpPr>
          <p:cNvPr id="23" name="文本框 22" title=""/>
          <p:cNvSpPr txBox="1"/>
          <p:nvPr>
            <p:custDataLst>
              <p:tags r:id="rId10"/>
            </p:custDataLst>
          </p:nvPr>
        </p:nvSpPr>
        <p:spPr>
          <a:xfrm>
            <a:off x="961710" y="3610648"/>
            <a:ext cx="7309761" cy="78483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defRPr lang="en-US"/>
            </a:defPPr>
            <a:lvl1pPr marL="0" marR="0" lvl="0" algn="l" defTabSz="4572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800" b="0" i="0" u="none" strike="noStrike" kern="1200" cap="none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marR="0" lvl="1" algn="l" defTabSz="4572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800" b="0" i="0" u="none" strike="noStrike" kern="1200" cap="none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marR="0" lvl="2" algn="l" defTabSz="4572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800" b="0" i="0" u="none" strike="noStrike" kern="1200" cap="none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marR="0" lvl="3" algn="l" defTabSz="4572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800" b="0" i="0" u="none" strike="noStrike" kern="1200" cap="none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marR="0" lvl="4" algn="l" defTabSz="4572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800" b="0" i="0" u="none" strike="noStrike" kern="1200" cap="none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marR="0" lvl="5" algn="l" defTabSz="4572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800" b="0" i="0" u="none" strike="noStrike" kern="1200" cap="none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marR="0" lvl="6" algn="l" defTabSz="4572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800" b="0" i="0" u="none" strike="noStrike" kern="1200" cap="none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marR="0" lvl="7" algn="l" defTabSz="4572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800" b="0" i="0" u="none" strike="noStrike" kern="1200" cap="none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marR="0" lvl="8" algn="l" defTabSz="4572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800" b="0" i="0" u="none" strike="noStrike" kern="1200" cap="none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en-US" altLang="zh-CN" sz="2250">
                <a:latin typeface="Arial" pitchFamily="34" charset="0"/>
                <a:ea typeface="Noto Serif SemCond" panose="02020502060505020204" pitchFamily="18"/>
                <a:cs typeface="Noto Serif SemCond" panose="02020502060505020204" pitchFamily="18"/>
              </a:rPr>
              <a:t>_____ A bus went along Zhonghua Road yesterday morning.</a:t>
            </a:r>
          </a:p>
        </p:txBody>
      </p:sp>
      <p:pic>
        <p:nvPicPr>
          <p:cNvPr id="25" name="图片 24" title="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96685" y="3624867"/>
            <a:ext cx="81352" cy="262318"/>
          </a:xfrm>
          <a:prstGeom prst="rect">
            <a:avLst/>
          </a:prstGeom>
        </p:spPr>
      </p:pic>
      <p:pic>
        <p:nvPicPr>
          <p:cNvPr id="26" name="图片 25" title="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56839" y="1789445"/>
            <a:ext cx="161043" cy="262318"/>
          </a:xfrm>
          <a:prstGeom prst="rect">
            <a:avLst/>
          </a:prstGeom>
        </p:spPr>
      </p:pic>
      <p:pic>
        <p:nvPicPr>
          <p:cNvPr id="27" name="图片 26" title="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56839" y="1383393"/>
            <a:ext cx="161043" cy="262318"/>
          </a:xfrm>
          <a:prstGeom prst="rect">
            <a:avLst/>
          </a:prstGeom>
        </p:spPr>
      </p:pic>
      <p:pic>
        <p:nvPicPr>
          <p:cNvPr id="28" name="图片 27" title=""/>
          <p:cNvPicPr>
            <a:picLocks noChangeAspect="1"/>
          </p:cNvPicPr>
          <p:nvPr>
            <p:custDataLst>
              <p:tags r:id="rId18"/>
            </p:custDataLst>
          </p:nvPr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8538" y="3224281"/>
            <a:ext cx="169345" cy="262318"/>
          </a:xfrm>
          <a:prstGeom prst="rect">
            <a:avLst/>
          </a:prstGeom>
        </p:spPr>
      </p:pic>
      <p:pic>
        <p:nvPicPr>
          <p:cNvPr id="29" name="图片 28" title=""/>
          <p:cNvPicPr>
            <a:picLocks noChangeAspect="1"/>
          </p:cNvPicPr>
          <p:nvPr>
            <p:custDataLst>
              <p:tags r:id="rId20"/>
            </p:custDataLst>
          </p:nvPr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8538" y="2516567"/>
            <a:ext cx="159383" cy="262318"/>
          </a:xfrm>
          <a:prstGeom prst="rect">
            <a:avLst/>
          </a:prstGeom>
        </p:spPr>
      </p:pic>
      <p:pic>
        <p:nvPicPr>
          <p:cNvPr id="30" name="图片 29" title=""/>
          <p:cNvPicPr>
            <a:picLocks noChangeAspect="1"/>
          </p:cNvPicPr>
          <p:nvPr>
            <p:custDataLst>
              <p:tags r:id="rId22"/>
            </p:custDataLst>
          </p:nvPr>
        </p:nvPicPr>
        <p:blipFill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8538" y="958990"/>
            <a:ext cx="159383" cy="262318"/>
          </a:xfrm>
          <a:prstGeom prst="rect">
            <a:avLst/>
          </a:prstGeom>
        </p:spPr>
      </p:pic>
      <p:sp>
        <p:nvSpPr>
          <p:cNvPr id="32" name="椭圆 31" title=""/>
          <p:cNvSpPr/>
          <p:nvPr>
            <p:custDataLst>
              <p:tags r:id="rId23"/>
            </p:custDataLst>
          </p:nvPr>
        </p:nvSpPr>
        <p:spPr>
          <a:xfrm>
            <a:off x="929059" y="805730"/>
            <a:ext cx="616603" cy="1103620"/>
          </a:xfrm>
          <a:prstGeom prst="ellipse">
            <a:avLst/>
          </a:prstGeom>
          <a:noFill/>
          <a:ln w="76200">
            <a:solidFill>
              <a:srgbClr val="FF3501"/>
            </a:solidFill>
          </a:ln>
        </p:spPr>
        <p:txBody>
          <a:bodyPr wrap="square">
            <a:sp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defRPr lang="en-US"/>
            </a:defPPr>
            <a:lvl1pPr marL="0" marR="0" lvl="0" algn="l" defTabSz="4572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800" b="0" i="0" u="none" strike="noStrike" kern="1200" cap="none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marR="0" lvl="1" algn="l" defTabSz="4572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800" b="0" i="0" u="none" strike="noStrike" kern="1200" cap="none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marR="0" lvl="2" algn="l" defTabSz="4572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800" b="0" i="0" u="none" strike="noStrike" kern="1200" cap="none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marR="0" lvl="3" algn="l" defTabSz="4572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800" b="0" i="0" u="none" strike="noStrike" kern="1200" cap="none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marR="0" lvl="4" algn="l" defTabSz="4572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800" b="0" i="0" u="none" strike="noStrike" kern="1200" cap="none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marR="0" lvl="5" algn="l" defTabSz="4572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800" b="0" i="0" u="none" strike="noStrike" kern="1200" cap="none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marR="0" lvl="6" algn="l" defTabSz="4572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800" b="0" i="0" u="none" strike="noStrike" kern="1200" cap="none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marR="0" lvl="7" algn="l" defTabSz="4572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800" b="0" i="0" u="none" strike="noStrike" kern="1200" cap="none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marR="0" lvl="8" algn="l" defTabSz="4572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800" b="0" i="0" u="none" strike="noStrike" kern="1200" cap="none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endParaRPr lang="zh-CN" altLang="en-US" sz="4500" b="1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楷体" panose="02010609060101010101" pitchFamily="49" charset="-122"/>
              <a:ea typeface="楷体" panose="02010609060101010101" pitchFamily="49" charset="-122"/>
              <a:cs typeface="GB Pinyinok-B" panose="02010601030101010101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1618824321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16386" name="Text Box 2" title=""/>
          <p:cNvSpPr txBox="1">
            <a:spLocks noChangeArrowheads="1"/>
          </p:cNvSpPr>
          <p:nvPr>
            <p:custDataLst>
              <p:tags r:id="rId3"/>
            </p:custDataLst>
          </p:nvPr>
        </p:nvSpPr>
        <p:spPr bwMode="auto">
          <a:xfrm>
            <a:off x="1790105" y="195263"/>
            <a:ext cx="6211491" cy="507831"/>
          </a:xfrm>
          <a:prstGeom prst="rect">
            <a:avLst/>
          </a:prstGeom>
          <a:solidFill>
            <a:srgbClr val="FFFF00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algn="ctr" dir="2700000" dist="35921" rotWithShape="0">
                    <a:srgbClr val="808080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2400" b="0" i="0" u="none" strike="noStrike" cap="none">
                <a:solidFill>
                  <a:schemeClr val="tx1"/>
                </a:solidFill>
                <a:latin typeface="Times New Roman" panose="02020603050405020304" pitchFamily="18" charset="0"/>
                <a:ea typeface="宋体" pitchFamily="2" charset="-122"/>
                <a:cs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2400" b="0" i="0" u="none" strike="noStrike" cap="none">
                <a:solidFill>
                  <a:schemeClr val="tx1"/>
                </a:solidFill>
                <a:latin typeface="Times New Roman" panose="02020603050405020304" pitchFamily="18" charset="0"/>
                <a:ea typeface="宋体" pitchFamily="2" charset="-122"/>
                <a:cs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2400" b="0" i="0" u="none" strike="noStrike" cap="none">
                <a:solidFill>
                  <a:schemeClr val="tx1"/>
                </a:solidFill>
                <a:latin typeface="Times New Roman" panose="02020603050405020304" pitchFamily="18" charset="0"/>
                <a:ea typeface="宋体" pitchFamily="2" charset="-122"/>
                <a:cs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2400" b="0" i="0" u="none" strike="noStrike" cap="none">
                <a:solidFill>
                  <a:schemeClr val="tx1"/>
                </a:solidFill>
                <a:latin typeface="Times New Roman" panose="02020603050405020304" pitchFamily="18" charset="0"/>
                <a:ea typeface="宋体" pitchFamily="2" charset="-122"/>
                <a:cs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2400" b="0" i="0" u="none" strike="noStrike" cap="none">
                <a:solidFill>
                  <a:schemeClr val="tx1"/>
                </a:solidFill>
                <a:latin typeface="Times New Roman" panose="02020603050405020304" pitchFamily="18" charset="0"/>
                <a:ea typeface="宋体" pitchFamily="2" charset="-122"/>
                <a:cs typeface="Arial"/>
              </a:defRPr>
            </a:lvl5pPr>
            <a:lvl6pPr marR="0" lvl="5" algn="l" rtl="0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 typeface="Arial" pitchFamily="34" charset="0"/>
              <a:defRPr sz="2400" b="0" i="0" u="none" strike="noStrike" cap="none">
                <a:solidFill>
                  <a:schemeClr val="tx1"/>
                </a:solidFill>
                <a:latin typeface="Times New Roman" panose="02020603050405020304" pitchFamily="18" charset="0"/>
                <a:ea typeface="宋体" pitchFamily="2" charset="-122"/>
                <a:cs typeface="Arial"/>
              </a:defRPr>
            </a:lvl6pPr>
            <a:lvl7pPr marR="0" lvl="6" algn="l" rtl="0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 typeface="Arial" pitchFamily="34" charset="0"/>
              <a:defRPr sz="2400" b="0" i="0" u="none" strike="noStrike" cap="none">
                <a:solidFill>
                  <a:schemeClr val="tx1"/>
                </a:solidFill>
                <a:latin typeface="Times New Roman" panose="02020603050405020304" pitchFamily="18" charset="0"/>
                <a:ea typeface="宋体" pitchFamily="2" charset="-122"/>
                <a:cs typeface="Arial"/>
              </a:defRPr>
            </a:lvl7pPr>
            <a:lvl8pPr marR="0" lvl="7" algn="l" rtl="0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 typeface="Arial" pitchFamily="34" charset="0"/>
              <a:defRPr sz="2400" b="0" i="0" u="none" strike="noStrike" cap="none">
                <a:solidFill>
                  <a:schemeClr val="tx1"/>
                </a:solidFill>
                <a:latin typeface="Times New Roman" panose="02020603050405020304" pitchFamily="18" charset="0"/>
                <a:ea typeface="宋体" pitchFamily="2" charset="-122"/>
                <a:cs typeface="Arial"/>
              </a:defRPr>
            </a:lvl8pPr>
            <a:lvl9pPr marR="0" lvl="8" algn="l" rtl="0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 typeface="Arial" pitchFamily="34" charset="0"/>
              <a:defRPr sz="2400" b="0" i="0" u="none" strike="noStrike" cap="none">
                <a:solidFill>
                  <a:schemeClr val="tx1"/>
                </a:solidFill>
                <a:latin typeface="Times New Roman" panose="02020603050405020304" pitchFamily="18" charset="0"/>
                <a:ea typeface="宋体" pitchFamily="2" charset="-122"/>
                <a:cs typeface="Arial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zh-CN" sz="2700" b="1">
                <a:solidFill>
                  <a:srgbClr val="9933FF"/>
                </a:solidFill>
              </a:rPr>
              <a:t>Discuss the questions with a partner.</a:t>
            </a:r>
            <a:r>
              <a:rPr lang="zh-CN" altLang="zh-CN" b="1">
                <a:solidFill>
                  <a:srgbClr val="FF3300"/>
                </a:solidFill>
                <a:latin typeface="Comic Sans MS" panose="030f0702030302020204" pitchFamily="66" charset="0"/>
              </a:rPr>
              <a:t> </a:t>
            </a:r>
          </a:p>
        </p:txBody>
      </p:sp>
      <p:sp>
        <p:nvSpPr>
          <p:cNvPr id="16387" name="Text Box 3" title=""/>
          <p:cNvSpPr txBox="1">
            <a:spLocks noChangeArrowheads="1"/>
          </p:cNvSpPr>
          <p:nvPr>
            <p:custDataLst>
              <p:tags r:id="rId4"/>
            </p:custDataLst>
          </p:nvPr>
        </p:nvSpPr>
        <p:spPr bwMode="auto">
          <a:xfrm>
            <a:off x="1440061" y="735807"/>
            <a:ext cx="6454379" cy="12003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algn="ctr" dir="2700000" dist="35921" rotWithShape="0">
                    <a:srgbClr val="808080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2400" b="0" i="0" u="none" strike="noStrike" cap="none">
                <a:solidFill>
                  <a:schemeClr val="tx1"/>
                </a:solidFill>
                <a:latin typeface="Times New Roman" panose="02020603050405020304" pitchFamily="18" charset="0"/>
                <a:ea typeface="宋体" pitchFamily="2" charset="-122"/>
                <a:cs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2400" b="0" i="0" u="none" strike="noStrike" cap="none">
                <a:solidFill>
                  <a:schemeClr val="tx1"/>
                </a:solidFill>
                <a:latin typeface="Times New Roman" panose="02020603050405020304" pitchFamily="18" charset="0"/>
                <a:ea typeface="宋体" pitchFamily="2" charset="-122"/>
                <a:cs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2400" b="0" i="0" u="none" strike="noStrike" cap="none">
                <a:solidFill>
                  <a:schemeClr val="tx1"/>
                </a:solidFill>
                <a:latin typeface="Times New Roman" panose="02020603050405020304" pitchFamily="18" charset="0"/>
                <a:ea typeface="宋体" pitchFamily="2" charset="-122"/>
                <a:cs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2400" b="0" i="0" u="none" strike="noStrike" cap="none">
                <a:solidFill>
                  <a:schemeClr val="tx1"/>
                </a:solidFill>
                <a:latin typeface="Times New Roman" panose="02020603050405020304" pitchFamily="18" charset="0"/>
                <a:ea typeface="宋体" pitchFamily="2" charset="-122"/>
                <a:cs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2400" b="0" i="0" u="none" strike="noStrike" cap="none">
                <a:solidFill>
                  <a:schemeClr val="tx1"/>
                </a:solidFill>
                <a:latin typeface="Times New Roman" panose="02020603050405020304" pitchFamily="18" charset="0"/>
                <a:ea typeface="宋体" pitchFamily="2" charset="-122"/>
                <a:cs typeface="Arial"/>
              </a:defRPr>
            </a:lvl5pPr>
            <a:lvl6pPr marR="0" lvl="5" algn="l" rtl="0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 typeface="Arial" pitchFamily="34" charset="0"/>
              <a:defRPr sz="2400" b="0" i="0" u="none" strike="noStrike" cap="none">
                <a:solidFill>
                  <a:schemeClr val="tx1"/>
                </a:solidFill>
                <a:latin typeface="Times New Roman" panose="02020603050405020304" pitchFamily="18" charset="0"/>
                <a:ea typeface="宋体" pitchFamily="2" charset="-122"/>
                <a:cs typeface="Arial"/>
              </a:defRPr>
            </a:lvl6pPr>
            <a:lvl7pPr marR="0" lvl="6" algn="l" rtl="0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 typeface="Arial" pitchFamily="34" charset="0"/>
              <a:defRPr sz="2400" b="0" i="0" u="none" strike="noStrike" cap="none">
                <a:solidFill>
                  <a:schemeClr val="tx1"/>
                </a:solidFill>
                <a:latin typeface="Times New Roman" panose="02020603050405020304" pitchFamily="18" charset="0"/>
                <a:ea typeface="宋体" pitchFamily="2" charset="-122"/>
                <a:cs typeface="Arial"/>
              </a:defRPr>
            </a:lvl7pPr>
            <a:lvl8pPr marR="0" lvl="7" algn="l" rtl="0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 typeface="Arial" pitchFamily="34" charset="0"/>
              <a:defRPr sz="2400" b="0" i="0" u="none" strike="noStrike" cap="none">
                <a:solidFill>
                  <a:schemeClr val="tx1"/>
                </a:solidFill>
                <a:latin typeface="Times New Roman" panose="02020603050405020304" pitchFamily="18" charset="0"/>
                <a:ea typeface="宋体" pitchFamily="2" charset="-122"/>
                <a:cs typeface="Arial"/>
              </a:defRPr>
            </a:lvl8pPr>
            <a:lvl9pPr marR="0" lvl="8" algn="l" rtl="0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 typeface="Arial" pitchFamily="34" charset="0"/>
              <a:defRPr sz="2400" b="0" i="0" u="none" strike="noStrike" cap="none">
                <a:solidFill>
                  <a:schemeClr val="tx1"/>
                </a:solidFill>
                <a:latin typeface="Times New Roman" panose="02020603050405020304" pitchFamily="18" charset="0"/>
                <a:ea typeface="宋体" pitchFamily="2" charset="-122"/>
                <a:cs typeface="Arial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zh-CN" b="1">
                <a:solidFill>
                  <a:srgbClr val="000000"/>
                </a:solidFill>
                <a:latin typeface="Comic Sans MS" panose="030f0702030302020204" pitchFamily="66" charset="0"/>
              </a:rPr>
              <a:t>1.Why was Wang Ping surprised that passengers agreed to go to the hospital with him?</a:t>
            </a:r>
          </a:p>
        </p:txBody>
      </p:sp>
      <p:sp>
        <p:nvSpPr>
          <p:cNvPr id="16388" name="Text Box 4" title=""/>
          <p:cNvSpPr txBox="1">
            <a:spLocks noChangeArrowheads="1"/>
          </p:cNvSpPr>
          <p:nvPr>
            <p:custDataLst>
              <p:tags r:id="rId5"/>
            </p:custDataLst>
          </p:nvPr>
        </p:nvSpPr>
        <p:spPr bwMode="auto">
          <a:xfrm>
            <a:off x="1330523" y="2895600"/>
            <a:ext cx="6454379" cy="8309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algn="ctr" dir="2700000" dist="35921" rotWithShape="0">
                    <a:srgbClr val="808080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2400" b="0" i="0" u="none" strike="noStrike" cap="none">
                <a:solidFill>
                  <a:schemeClr val="tx1"/>
                </a:solidFill>
                <a:latin typeface="Times New Roman" panose="02020603050405020304" pitchFamily="18" charset="0"/>
                <a:ea typeface="宋体" pitchFamily="2" charset="-122"/>
                <a:cs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2400" b="0" i="0" u="none" strike="noStrike" cap="none">
                <a:solidFill>
                  <a:schemeClr val="tx1"/>
                </a:solidFill>
                <a:latin typeface="Times New Roman" panose="02020603050405020304" pitchFamily="18" charset="0"/>
                <a:ea typeface="宋体" pitchFamily="2" charset="-122"/>
                <a:cs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2400" b="0" i="0" u="none" strike="noStrike" cap="none">
                <a:solidFill>
                  <a:schemeClr val="tx1"/>
                </a:solidFill>
                <a:latin typeface="Times New Roman" panose="02020603050405020304" pitchFamily="18" charset="0"/>
                <a:ea typeface="宋体" pitchFamily="2" charset="-122"/>
                <a:cs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2400" b="0" i="0" u="none" strike="noStrike" cap="none">
                <a:solidFill>
                  <a:schemeClr val="tx1"/>
                </a:solidFill>
                <a:latin typeface="Times New Roman" panose="02020603050405020304" pitchFamily="18" charset="0"/>
                <a:ea typeface="宋体" pitchFamily="2" charset="-122"/>
                <a:cs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2400" b="0" i="0" u="none" strike="noStrike" cap="none">
                <a:solidFill>
                  <a:schemeClr val="tx1"/>
                </a:solidFill>
                <a:latin typeface="Times New Roman" panose="02020603050405020304" pitchFamily="18" charset="0"/>
                <a:ea typeface="宋体" pitchFamily="2" charset="-122"/>
                <a:cs typeface="Arial"/>
              </a:defRPr>
            </a:lvl5pPr>
            <a:lvl6pPr marR="0" lvl="5" algn="l" rtl="0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 typeface="Arial" pitchFamily="34" charset="0"/>
              <a:defRPr sz="2400" b="0" i="0" u="none" strike="noStrike" cap="none">
                <a:solidFill>
                  <a:schemeClr val="tx1"/>
                </a:solidFill>
                <a:latin typeface="Times New Roman" panose="02020603050405020304" pitchFamily="18" charset="0"/>
                <a:ea typeface="宋体" pitchFamily="2" charset="-122"/>
                <a:cs typeface="Arial"/>
              </a:defRPr>
            </a:lvl6pPr>
            <a:lvl7pPr marR="0" lvl="6" algn="l" rtl="0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 typeface="Arial" pitchFamily="34" charset="0"/>
              <a:defRPr sz="2400" b="0" i="0" u="none" strike="noStrike" cap="none">
                <a:solidFill>
                  <a:schemeClr val="tx1"/>
                </a:solidFill>
                <a:latin typeface="Times New Roman" panose="02020603050405020304" pitchFamily="18" charset="0"/>
                <a:ea typeface="宋体" pitchFamily="2" charset="-122"/>
                <a:cs typeface="Arial"/>
              </a:defRPr>
            </a:lvl7pPr>
            <a:lvl8pPr marR="0" lvl="7" algn="l" rtl="0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 typeface="Arial" pitchFamily="34" charset="0"/>
              <a:defRPr sz="2400" b="0" i="0" u="none" strike="noStrike" cap="none">
                <a:solidFill>
                  <a:schemeClr val="tx1"/>
                </a:solidFill>
                <a:latin typeface="Times New Roman" panose="02020603050405020304" pitchFamily="18" charset="0"/>
                <a:ea typeface="宋体" pitchFamily="2" charset="-122"/>
                <a:cs typeface="Arial"/>
              </a:defRPr>
            </a:lvl8pPr>
            <a:lvl9pPr marR="0" lvl="8" algn="l" rtl="0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 typeface="Arial" pitchFamily="34" charset="0"/>
              <a:defRPr sz="2400" b="0" i="0" u="none" strike="noStrike" cap="none">
                <a:solidFill>
                  <a:schemeClr val="tx1"/>
                </a:solidFill>
                <a:latin typeface="Times New Roman" panose="02020603050405020304" pitchFamily="18" charset="0"/>
                <a:ea typeface="宋体" pitchFamily="2" charset="-122"/>
                <a:cs typeface="Arial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zh-CN" b="1">
                <a:solidFill>
                  <a:srgbClr val="000000"/>
                </a:solidFill>
                <a:latin typeface="Comic Sans MS" panose="030f0702030302020204" pitchFamily="66" charset="0"/>
              </a:rPr>
              <a:t>2.Did the passengers think Wang Ping did the right thing? How do you know?</a:t>
            </a:r>
          </a:p>
        </p:txBody>
      </p:sp>
      <p:sp>
        <p:nvSpPr>
          <p:cNvPr id="16389" name="Rectangle 5" title=""/>
          <p:cNvSpPr>
            <a:spLocks noChangeArrowheads="1"/>
          </p:cNvSpPr>
          <p:nvPr>
            <p:custDataLst>
              <p:tags r:id="rId6"/>
            </p:custDataLst>
          </p:nvPr>
        </p:nvSpPr>
        <p:spPr bwMode="auto">
          <a:xfrm>
            <a:off x="1385292" y="1977629"/>
            <a:ext cx="6785832" cy="9048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algn="ctr" dir="2700000" dist="35921" rotWithShape="0">
                    <a:srgbClr val="808080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2400" b="0" i="0" u="none" strike="noStrike" cap="none">
                <a:solidFill>
                  <a:schemeClr val="tx1"/>
                </a:solidFill>
                <a:latin typeface="Times New Roman" panose="02020603050405020304" pitchFamily="18" charset="0"/>
                <a:ea typeface="宋体" pitchFamily="2" charset="-122"/>
                <a:cs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2400" b="0" i="0" u="none" strike="noStrike" cap="none">
                <a:solidFill>
                  <a:schemeClr val="tx1"/>
                </a:solidFill>
                <a:latin typeface="Times New Roman" panose="02020603050405020304" pitchFamily="18" charset="0"/>
                <a:ea typeface="宋体" pitchFamily="2" charset="-122"/>
                <a:cs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2400" b="0" i="0" u="none" strike="noStrike" cap="none">
                <a:solidFill>
                  <a:schemeClr val="tx1"/>
                </a:solidFill>
                <a:latin typeface="Times New Roman" panose="02020603050405020304" pitchFamily="18" charset="0"/>
                <a:ea typeface="宋体" pitchFamily="2" charset="-122"/>
                <a:cs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2400" b="0" i="0" u="none" strike="noStrike" cap="none">
                <a:solidFill>
                  <a:schemeClr val="tx1"/>
                </a:solidFill>
                <a:latin typeface="Times New Roman" panose="02020603050405020304" pitchFamily="18" charset="0"/>
                <a:ea typeface="宋体" pitchFamily="2" charset="-122"/>
                <a:cs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2400" b="0" i="0" u="none" strike="noStrike" cap="none">
                <a:solidFill>
                  <a:schemeClr val="tx1"/>
                </a:solidFill>
                <a:latin typeface="Times New Roman" panose="02020603050405020304" pitchFamily="18" charset="0"/>
                <a:ea typeface="宋体" pitchFamily="2" charset="-122"/>
                <a:cs typeface="Arial"/>
              </a:defRPr>
            </a:lvl5pPr>
            <a:lvl6pPr marR="0" lvl="5" algn="l" rtl="0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 typeface="Arial" pitchFamily="34" charset="0"/>
              <a:defRPr sz="2400" b="0" i="0" u="none" strike="noStrike" cap="none">
                <a:solidFill>
                  <a:schemeClr val="tx1"/>
                </a:solidFill>
                <a:latin typeface="Times New Roman" panose="02020603050405020304" pitchFamily="18" charset="0"/>
                <a:ea typeface="宋体" pitchFamily="2" charset="-122"/>
                <a:cs typeface="Arial"/>
              </a:defRPr>
            </a:lvl6pPr>
            <a:lvl7pPr marR="0" lvl="6" algn="l" rtl="0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 typeface="Arial" pitchFamily="34" charset="0"/>
              <a:defRPr sz="2400" b="0" i="0" u="none" strike="noStrike" cap="none">
                <a:solidFill>
                  <a:schemeClr val="tx1"/>
                </a:solidFill>
                <a:latin typeface="Times New Roman" panose="02020603050405020304" pitchFamily="18" charset="0"/>
                <a:ea typeface="宋体" pitchFamily="2" charset="-122"/>
                <a:cs typeface="Arial"/>
              </a:defRPr>
            </a:lvl7pPr>
            <a:lvl8pPr marR="0" lvl="7" algn="l" rtl="0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 typeface="Arial" pitchFamily="34" charset="0"/>
              <a:defRPr sz="2400" b="0" i="0" u="none" strike="noStrike" cap="none">
                <a:solidFill>
                  <a:schemeClr val="tx1"/>
                </a:solidFill>
                <a:latin typeface="Times New Roman" panose="02020603050405020304" pitchFamily="18" charset="0"/>
                <a:ea typeface="宋体" pitchFamily="2" charset="-122"/>
                <a:cs typeface="Arial"/>
              </a:defRPr>
            </a:lvl8pPr>
            <a:lvl9pPr marR="0" lvl="8" algn="l" rtl="0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 typeface="Arial" pitchFamily="34" charset="0"/>
              <a:defRPr sz="2400" b="0" i="0" u="none" strike="noStrike" cap="none">
                <a:solidFill>
                  <a:schemeClr val="tx1"/>
                </a:solidFill>
                <a:latin typeface="Times New Roman" panose="02020603050405020304" pitchFamily="18" charset="0"/>
                <a:ea typeface="宋体" pitchFamily="2" charset="-122"/>
                <a:cs typeface="Arial"/>
              </a:defRPr>
            </a:lvl9pPr>
          </a:lstStyle>
          <a:p>
            <a:pPr>
              <a:spcBef>
                <a:spcPct val="20000"/>
              </a:spcBef>
            </a:pPr>
            <a:r>
              <a:rPr lang="zh-CN" altLang="zh-CN" b="1">
                <a:solidFill>
                  <a:srgbClr val="FF0000"/>
                </a:solidFill>
              </a:rPr>
              <a:t>Because he thought that there were no passengers </a:t>
            </a:r>
          </a:p>
          <a:p>
            <a:pPr>
              <a:spcBef>
                <a:spcPct val="20000"/>
              </a:spcBef>
            </a:pPr>
            <a:r>
              <a:rPr lang="zh-CN" altLang="zh-CN" b="1">
                <a:solidFill>
                  <a:srgbClr val="FF0000"/>
                </a:solidFill>
              </a:rPr>
              <a:t>who agreed to go with him.</a:t>
            </a:r>
          </a:p>
        </p:txBody>
      </p:sp>
      <p:sp>
        <p:nvSpPr>
          <p:cNvPr id="16390" name="Rectangle 6" title=""/>
          <p:cNvSpPr>
            <a:spLocks noChangeArrowheads="1"/>
          </p:cNvSpPr>
          <p:nvPr>
            <p:custDataLst>
              <p:tags r:id="rId7"/>
            </p:custDataLst>
          </p:nvPr>
        </p:nvSpPr>
        <p:spPr bwMode="auto">
          <a:xfrm>
            <a:off x="1601986" y="3813573"/>
            <a:ext cx="5091458" cy="9048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algn="ctr" dir="2700000" dist="35921" rotWithShape="0">
                    <a:srgbClr val="808080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2400" b="0" i="0" u="none" strike="noStrike" cap="none">
                <a:solidFill>
                  <a:schemeClr val="tx1"/>
                </a:solidFill>
                <a:latin typeface="Times New Roman" panose="02020603050405020304" pitchFamily="18" charset="0"/>
                <a:ea typeface="宋体" pitchFamily="2" charset="-122"/>
                <a:cs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2400" b="0" i="0" u="none" strike="noStrike" cap="none">
                <a:solidFill>
                  <a:schemeClr val="tx1"/>
                </a:solidFill>
                <a:latin typeface="Times New Roman" panose="02020603050405020304" pitchFamily="18" charset="0"/>
                <a:ea typeface="宋体" pitchFamily="2" charset="-122"/>
                <a:cs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2400" b="0" i="0" u="none" strike="noStrike" cap="none">
                <a:solidFill>
                  <a:schemeClr val="tx1"/>
                </a:solidFill>
                <a:latin typeface="Times New Roman" panose="02020603050405020304" pitchFamily="18" charset="0"/>
                <a:ea typeface="宋体" pitchFamily="2" charset="-122"/>
                <a:cs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2400" b="0" i="0" u="none" strike="noStrike" cap="none">
                <a:solidFill>
                  <a:schemeClr val="tx1"/>
                </a:solidFill>
                <a:latin typeface="Times New Roman" panose="02020603050405020304" pitchFamily="18" charset="0"/>
                <a:ea typeface="宋体" pitchFamily="2" charset="-122"/>
                <a:cs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2400" b="0" i="0" u="none" strike="noStrike" cap="none">
                <a:solidFill>
                  <a:schemeClr val="tx1"/>
                </a:solidFill>
                <a:latin typeface="Times New Roman" panose="02020603050405020304" pitchFamily="18" charset="0"/>
                <a:ea typeface="宋体" pitchFamily="2" charset="-122"/>
                <a:cs typeface="Arial"/>
              </a:defRPr>
            </a:lvl5pPr>
            <a:lvl6pPr marR="0" lvl="5" algn="l" rtl="0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 typeface="Arial" pitchFamily="34" charset="0"/>
              <a:defRPr sz="2400" b="0" i="0" u="none" strike="noStrike" cap="none">
                <a:solidFill>
                  <a:schemeClr val="tx1"/>
                </a:solidFill>
                <a:latin typeface="Times New Roman" panose="02020603050405020304" pitchFamily="18" charset="0"/>
                <a:ea typeface="宋体" pitchFamily="2" charset="-122"/>
                <a:cs typeface="Arial"/>
              </a:defRPr>
            </a:lvl6pPr>
            <a:lvl7pPr marR="0" lvl="6" algn="l" rtl="0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 typeface="Arial" pitchFamily="34" charset="0"/>
              <a:defRPr sz="2400" b="0" i="0" u="none" strike="noStrike" cap="none">
                <a:solidFill>
                  <a:schemeClr val="tx1"/>
                </a:solidFill>
                <a:latin typeface="Times New Roman" panose="02020603050405020304" pitchFamily="18" charset="0"/>
                <a:ea typeface="宋体" pitchFamily="2" charset="-122"/>
                <a:cs typeface="Arial"/>
              </a:defRPr>
            </a:lvl7pPr>
            <a:lvl8pPr marR="0" lvl="7" algn="l" rtl="0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 typeface="Arial" pitchFamily="34" charset="0"/>
              <a:defRPr sz="2400" b="0" i="0" u="none" strike="noStrike" cap="none">
                <a:solidFill>
                  <a:schemeClr val="tx1"/>
                </a:solidFill>
                <a:latin typeface="Times New Roman" panose="02020603050405020304" pitchFamily="18" charset="0"/>
                <a:ea typeface="宋体" pitchFamily="2" charset="-122"/>
                <a:cs typeface="Arial"/>
              </a:defRPr>
            </a:lvl8pPr>
            <a:lvl9pPr marR="0" lvl="8" algn="l" rtl="0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 typeface="Arial" pitchFamily="34" charset="0"/>
              <a:defRPr sz="2400" b="0" i="0" u="none" strike="noStrike" cap="none">
                <a:solidFill>
                  <a:schemeClr val="tx1"/>
                </a:solidFill>
                <a:latin typeface="Times New Roman" panose="02020603050405020304" pitchFamily="18" charset="0"/>
                <a:ea typeface="宋体" pitchFamily="2" charset="-122"/>
                <a:cs typeface="Arial"/>
              </a:defRPr>
            </a:lvl9pPr>
          </a:lstStyle>
          <a:p>
            <a:pPr>
              <a:spcBef>
                <a:spcPct val="20000"/>
              </a:spcBef>
            </a:pPr>
            <a:r>
              <a:rPr lang="zh-CN" altLang="zh-CN" b="1">
                <a:solidFill>
                  <a:srgbClr val="FF0000"/>
                </a:solidFill>
              </a:rPr>
              <a:t>Yes, they did. </a:t>
            </a:r>
          </a:p>
          <a:p>
            <a:pPr>
              <a:spcBef>
                <a:spcPct val="20000"/>
              </a:spcBef>
            </a:pPr>
            <a:r>
              <a:rPr lang="zh-CN" altLang="zh-CN" b="1">
                <a:solidFill>
                  <a:srgbClr val="FF0000"/>
                </a:solidFill>
              </a:rPr>
              <a:t>Because they went with him together.</a:t>
            </a:r>
          </a:p>
        </p:txBody>
      </p:sp>
      <p:sp>
        <p:nvSpPr>
          <p:cNvPr id="16391" name="Oval 7" title=""/>
          <p:cNvSpPr>
            <a:spLocks noChangeArrowheads="1"/>
          </p:cNvSpPr>
          <p:nvPr>
            <p:custDataLst>
              <p:tags r:id="rId8"/>
            </p:custDataLst>
          </p:nvPr>
        </p:nvSpPr>
        <p:spPr bwMode="auto">
          <a:xfrm>
            <a:off x="1211461" y="195263"/>
            <a:ext cx="457200" cy="457200"/>
          </a:xfrm>
          <a:prstGeom prst="ellipse">
            <a:avLst/>
          </a:prstGeom>
          <a:solidFill>
            <a:srgbClr val="FFCC00"/>
          </a:solidFill>
          <a:ln w="9525" cmpd="sng">
            <a:solidFill>
              <a:srgbClr val="FFCC00"/>
            </a:solidFill>
            <a:prstDash val="solid"/>
            <a:rou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algn="ctr" dir="2700000" dist="35921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2400" b="0" i="0" u="none" strike="noStrike" cap="none">
                <a:solidFill>
                  <a:schemeClr val="tx1"/>
                </a:solidFill>
                <a:latin typeface="Times New Roman" panose="02020603050405020304" pitchFamily="18" charset="0"/>
                <a:ea typeface="宋体" pitchFamily="2" charset="-122"/>
                <a:cs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2400" b="0" i="0" u="none" strike="noStrike" cap="none">
                <a:solidFill>
                  <a:schemeClr val="tx1"/>
                </a:solidFill>
                <a:latin typeface="Times New Roman" panose="02020603050405020304" pitchFamily="18" charset="0"/>
                <a:ea typeface="宋体" pitchFamily="2" charset="-122"/>
                <a:cs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2400" b="0" i="0" u="none" strike="noStrike" cap="none">
                <a:solidFill>
                  <a:schemeClr val="tx1"/>
                </a:solidFill>
                <a:latin typeface="Times New Roman" panose="02020603050405020304" pitchFamily="18" charset="0"/>
                <a:ea typeface="宋体" pitchFamily="2" charset="-122"/>
                <a:cs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2400" b="0" i="0" u="none" strike="noStrike" cap="none">
                <a:solidFill>
                  <a:schemeClr val="tx1"/>
                </a:solidFill>
                <a:latin typeface="Times New Roman" panose="02020603050405020304" pitchFamily="18" charset="0"/>
                <a:ea typeface="宋体" pitchFamily="2" charset="-122"/>
                <a:cs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2400" b="0" i="0" u="none" strike="noStrike" cap="none">
                <a:solidFill>
                  <a:schemeClr val="tx1"/>
                </a:solidFill>
                <a:latin typeface="Times New Roman" panose="02020603050405020304" pitchFamily="18" charset="0"/>
                <a:ea typeface="宋体" pitchFamily="2" charset="-122"/>
                <a:cs typeface="Arial"/>
              </a:defRPr>
            </a:lvl5pPr>
            <a:lvl6pPr marR="0" lvl="5" algn="l" rtl="0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 typeface="Arial" pitchFamily="34" charset="0"/>
              <a:defRPr sz="2400" b="0" i="0" u="none" strike="noStrike" cap="none">
                <a:solidFill>
                  <a:schemeClr val="tx1"/>
                </a:solidFill>
                <a:latin typeface="Times New Roman" panose="02020603050405020304" pitchFamily="18" charset="0"/>
                <a:ea typeface="宋体" pitchFamily="2" charset="-122"/>
                <a:cs typeface="Arial"/>
              </a:defRPr>
            </a:lvl6pPr>
            <a:lvl7pPr marR="0" lvl="6" algn="l" rtl="0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 typeface="Arial" pitchFamily="34" charset="0"/>
              <a:defRPr sz="2400" b="0" i="0" u="none" strike="noStrike" cap="none">
                <a:solidFill>
                  <a:schemeClr val="tx1"/>
                </a:solidFill>
                <a:latin typeface="Times New Roman" panose="02020603050405020304" pitchFamily="18" charset="0"/>
                <a:ea typeface="宋体" pitchFamily="2" charset="-122"/>
                <a:cs typeface="Arial"/>
              </a:defRPr>
            </a:lvl7pPr>
            <a:lvl8pPr marR="0" lvl="7" algn="l" rtl="0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 typeface="Arial" pitchFamily="34" charset="0"/>
              <a:defRPr sz="2400" b="0" i="0" u="none" strike="noStrike" cap="none">
                <a:solidFill>
                  <a:schemeClr val="tx1"/>
                </a:solidFill>
                <a:latin typeface="Times New Roman" panose="02020603050405020304" pitchFamily="18" charset="0"/>
                <a:ea typeface="宋体" pitchFamily="2" charset="-122"/>
                <a:cs typeface="Arial"/>
              </a:defRPr>
            </a:lvl8pPr>
            <a:lvl9pPr marR="0" lvl="8" algn="l" rtl="0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 typeface="Arial" pitchFamily="34" charset="0"/>
              <a:defRPr sz="2400" b="0" i="0" u="none" strike="noStrike" cap="none">
                <a:solidFill>
                  <a:schemeClr val="tx1"/>
                </a:solidFill>
                <a:latin typeface="Times New Roman" panose="02020603050405020304" pitchFamily="18" charset="0"/>
                <a:ea typeface="宋体" pitchFamily="2" charset="-122"/>
                <a:cs typeface="Arial"/>
              </a:defRPr>
            </a:lvl9pPr>
          </a:lstStyle>
          <a:p>
            <a:pPr algn="ctr"/>
            <a:r>
              <a:rPr lang="zh-CN" altLang="zh-CN" b="1">
                <a:solidFill>
                  <a:srgbClr val="8700E2"/>
                </a:solidFill>
                <a:latin typeface="Arial Black" panose="020b0a04020102020204" pitchFamily="34" charset="0"/>
                <a:ea typeface="黑体" panose="02010609060101010101" pitchFamily="49" charset="-122"/>
              </a:rPr>
              <a:t>3c</a:t>
            </a:r>
          </a:p>
        </p:txBody>
      </p:sp>
    </p:spTree>
    <p:extLst>
      <p:ext uri="{BB962C8B-B14F-4D97-AF65-F5344CB8AC3E}">
        <p14:creationId xmlns:p14="http://schemas.microsoft.com/office/powerpoint/2010/main" val="376805435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63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63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389" grpId="0"/>
      <p:bldP spid="16390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>
            <p:custDataLst>
              <p:tags r:id="rId3"/>
            </p:custDataLst>
          </p:nvPr>
        </p:nvSpPr>
        <p:spPr>
          <a:xfrm>
            <a:off x="635000" y="635000"/>
            <a:ext cx="7874000" cy="38735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4"/>
              </a:rPr>
              <a:t>https://d.book118.com/136110054202010054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AS_UNIQUEID" val="14034"/>
</p:tagLst>
</file>

<file path=ppt/tags/tag2.xml><?xml version="1.0" encoding="utf-8"?>
<p:tagLst xmlns:p="http://schemas.openxmlformats.org/presentationml/2006/main">
  <p:tag name="AS_UNIQUEID" val="14035"/>
</p:tagLst>
</file>

<file path=ppt/tags/tag3.xml><?xml version="1.0" encoding="utf-8"?>
<p:tagLst xmlns:p="http://schemas.openxmlformats.org/presentationml/2006/main">
  <p:tag name="AS_UNIQUEID" val="14036"/>
</p:tagLst>
</file>

<file path=ppt/tags/tag4.xml><?xml version="1.0" encoding="utf-8"?>
<p:tagLst xmlns:p="http://schemas.openxmlformats.org/presentationml/2006/main">
  <p:tag name="AS_UNIQUEID" val="14037"/>
</p:tagLst>
</file>

<file path=ppt/tags/tag5.xml><?xml version="1.0" encoding="utf-8"?>
<p:tagLst xmlns:p="http://schemas.openxmlformats.org/presentationml/2006/main">
  <p:tag name="AS_UNIQUEID" val="14038"/>
</p:tagLst>
</file>

<file path=ppt/tags/tag6.xml><?xml version="1.0" encoding="utf-8"?>
<p:tagLst xmlns:p="http://schemas.openxmlformats.org/presentationml/2006/main">
  <p:tag name="AS_UNIQUEID" val="14039"/>
</p:tagLst>
</file>

<file path=ppt/tags/tag7.xml><?xml version="1.0" encoding="utf-8"?>
<p:tagLst xmlns:p="http://schemas.openxmlformats.org/presentationml/2006/main">
  <p:tag name="AS_UNIQUEID" val="14040"/>
</p:tagLst>
</file>

<file path=ppt/tags/tag8.xml><?xml version="1.0" encoding="utf-8"?>
<p:tagLst xmlns:p="http://schemas.openxmlformats.org/presentationml/2006/main">
  <p:tag name="AS_UNIQUEID" val="14041"/>
</p:tagLst>
</file>

<file path=ppt/tags/tag9.xml><?xml version="1.0" encoding="utf-8"?>
<p:tagLst xmlns:p="http://schemas.openxmlformats.org/presentationml/2006/main">
  <p:tag name="AS_UNIQUEID" val="14042"/>
</p:tagLst>
</file>

<file path=ppt/tags/tag10.xml><?xml version="1.0" encoding="utf-8"?>
<p:tagLst xmlns:p="http://schemas.openxmlformats.org/presentationml/2006/main">
  <p:tag name="AS_UNIQUEID" val="14043"/>
</p:tagLst>
</file>

<file path=ppt/tags/tag11.xml><?xml version="1.0" encoding="utf-8"?>
<p:tagLst xmlns:p="http://schemas.openxmlformats.org/presentationml/2006/main">
  <p:tag name="AS_UNIQUEID" val="14044"/>
</p:tagLst>
</file>

<file path=ppt/tags/tag12.xml><?xml version="1.0" encoding="utf-8"?>
<p:tagLst xmlns:p="http://schemas.openxmlformats.org/presentationml/2006/main">
  <p:tag name="AS_UNIQUEID" val="14045"/>
</p:tagLst>
</file>

<file path=ppt/tags/tag13.xml><?xml version="1.0" encoding="utf-8"?>
<p:tagLst xmlns:p="http://schemas.openxmlformats.org/presentationml/2006/main">
  <p:tag name="AS_UNIQUEID" val="14046"/>
</p:tagLst>
</file>

<file path=ppt/tags/tag14.xml><?xml version="1.0" encoding="utf-8"?>
<p:tagLst xmlns:p="http://schemas.openxmlformats.org/presentationml/2006/main">
  <p:tag name="AS_UNIQUEID" val="14047"/>
</p:tagLst>
</file>

<file path=ppt/tags/tag15.xml><?xml version="1.0" encoding="utf-8"?>
<p:tagLst xmlns:p="http://schemas.openxmlformats.org/presentationml/2006/main">
  <p:tag name="AS_UNIQUEID" val="14048"/>
</p:tagLst>
</file>

<file path=ppt/tags/tag16.xml><?xml version="1.0" encoding="utf-8"?>
<p:tagLst xmlns:p="http://schemas.openxmlformats.org/presentationml/2006/main">
  <p:tag name="AS_UNIQUEID" val="14049"/>
</p:tagLst>
</file>

<file path=ppt/tags/tag17.xml><?xml version="1.0" encoding="utf-8"?>
<p:tagLst xmlns:p="http://schemas.openxmlformats.org/presentationml/2006/main">
  <p:tag name="AS_UNIQUEID" val="14050"/>
</p:tagLst>
</file>

<file path=ppt/tags/tag18.xml><?xml version="1.0" encoding="utf-8"?>
<p:tagLst xmlns:p="http://schemas.openxmlformats.org/presentationml/2006/main">
  <p:tag name="AS_UNIQUEID" val="14051"/>
</p:tagLst>
</file>

<file path=ppt/tags/tag19.xml><?xml version="1.0" encoding="utf-8"?>
<p:tagLst xmlns:p="http://schemas.openxmlformats.org/presentationml/2006/main">
  <p:tag name="AS_UNIQUEID" val="14052"/>
</p:tagLst>
</file>

<file path=ppt/tags/tag20.xml><?xml version="1.0" encoding="utf-8"?>
<p:tagLst xmlns:p="http://schemas.openxmlformats.org/presentationml/2006/main">
  <p:tag name="AS_UNIQUEID" val="14053"/>
</p:tagLst>
</file>

<file path=ppt/tags/tag21.xml><?xml version="1.0" encoding="utf-8"?>
<p:tagLst xmlns:p="http://schemas.openxmlformats.org/presentationml/2006/main">
  <p:tag name="AS_UNIQUEID" val="14054"/>
</p:tagLst>
</file>

<file path=ppt/tags/tag22.xml><?xml version="1.0" encoding="utf-8"?>
<p:tagLst xmlns:p="http://schemas.openxmlformats.org/presentationml/2006/main">
  <p:tag name="AS_UNIQUEID" val="14055"/>
</p:tagLst>
</file>

<file path=ppt/tags/tag23.xml><?xml version="1.0" encoding="utf-8"?>
<p:tagLst xmlns:p="http://schemas.openxmlformats.org/presentationml/2006/main">
  <p:tag name="AS_UNIQUEID" val="14056"/>
</p:tagLst>
</file>

<file path=ppt/tags/tag24.xml><?xml version="1.0" encoding="utf-8"?>
<p:tagLst xmlns:p="http://schemas.openxmlformats.org/presentationml/2006/main">
  <p:tag name="AS_UNIQUEID" val="14057"/>
</p:tagLst>
</file>

<file path=ppt/tags/tag25.xml><?xml version="1.0" encoding="utf-8"?>
<p:tagLst xmlns:p="http://schemas.openxmlformats.org/presentationml/2006/main">
  <p:tag name="AS_UNIQUEID" val="14058"/>
</p:tagLst>
</file>

<file path=ppt/tags/tag26.xml><?xml version="1.0" encoding="utf-8"?>
<p:tagLst xmlns:p="http://schemas.openxmlformats.org/presentationml/2006/main">
  <p:tag name="AS_UNIQUEID" val="14059"/>
</p:tagLst>
</file>

<file path=ppt/tags/tag27.xml><?xml version="1.0" encoding="utf-8"?>
<p:tagLst xmlns:p="http://schemas.openxmlformats.org/presentationml/2006/main">
  <p:tag name="AS_UNIQUEID" val="14060"/>
</p:tagLst>
</file>

<file path=ppt/tags/tag28.xml><?xml version="1.0" encoding="utf-8"?>
<p:tagLst xmlns:p="http://schemas.openxmlformats.org/presentationml/2006/main">
  <p:tag name="AS_UNIQUEID" val="14061"/>
</p:tagLst>
</file>

<file path=ppt/tags/tag29.xml><?xml version="1.0" encoding="utf-8"?>
<p:tagLst xmlns:p="http://schemas.openxmlformats.org/presentationml/2006/main">
  <p:tag name="AS_UNIQUEID" val="14062"/>
</p:tagLst>
</file>

<file path=ppt/tags/tag30.xml><?xml version="1.0" encoding="utf-8"?>
<p:tagLst xmlns:p="http://schemas.openxmlformats.org/presentationml/2006/main">
  <p:tag name="AS_UNIQUEID" val="14063"/>
</p:tagLst>
</file>

<file path=ppt/tags/tag31.xml><?xml version="1.0" encoding="utf-8"?>
<p:tagLst xmlns:p="http://schemas.openxmlformats.org/presentationml/2006/main">
  <p:tag name="AS_UNIQUEID" val="14064"/>
</p:tagLst>
</file>

<file path=ppt/tags/tag32.xml><?xml version="1.0" encoding="utf-8"?>
<p:tagLst xmlns:p="http://schemas.openxmlformats.org/presentationml/2006/main">
  <p:tag name="AS_UNIQUEID" val="14065"/>
</p:tagLst>
</file>

<file path=ppt/tags/tag33.xml><?xml version="1.0" encoding="utf-8"?>
<p:tagLst xmlns:p="http://schemas.openxmlformats.org/presentationml/2006/main">
  <p:tag name="AS_UNIQUEID" val="14066"/>
</p:tagLst>
</file>

<file path=ppt/tags/tag34.xml><?xml version="1.0" encoding="utf-8"?>
<p:tagLst xmlns:p="http://schemas.openxmlformats.org/presentationml/2006/main">
  <p:tag name="AS_UNIQUEID" val="14067"/>
</p:tagLst>
</file>

<file path=ppt/tags/tag35.xml><?xml version="1.0" encoding="utf-8"?>
<p:tagLst xmlns:p="http://schemas.openxmlformats.org/presentationml/2006/main">
  <p:tag name="AS_UNIQUEID" val="14068"/>
</p:tagLst>
</file>

<file path=ppt/tags/tag36.xml><?xml version="1.0" encoding="utf-8"?>
<p:tagLst xmlns:p="http://schemas.openxmlformats.org/presentationml/2006/main">
  <p:tag name="AS_UNIQUEID" val="14069"/>
</p:tagLst>
</file>

<file path=ppt/tags/tag37.xml><?xml version="1.0" encoding="utf-8"?>
<p:tagLst xmlns:p="http://schemas.openxmlformats.org/presentationml/2006/main">
  <p:tag name="AS_UNIQUEID" val="14070"/>
</p:tagLst>
</file>

<file path=ppt/tags/tag38.xml><?xml version="1.0" encoding="utf-8"?>
<p:tagLst xmlns:p="http://schemas.openxmlformats.org/presentationml/2006/main">
  <p:tag name="AS_UNIQUEID" val="14071"/>
</p:tagLst>
</file>

<file path=ppt/tags/tag39.xml><?xml version="1.0" encoding="utf-8"?>
<p:tagLst xmlns:p="http://schemas.openxmlformats.org/presentationml/2006/main">
  <p:tag name="AS_UNIQUEID" val="14072"/>
</p:tagLst>
</file>

<file path=ppt/tags/tag40.xml><?xml version="1.0" encoding="utf-8"?>
<p:tagLst xmlns:p="http://schemas.openxmlformats.org/presentationml/2006/main">
  <p:tag name="AS_UNIQUEID" val="14073"/>
</p:tagLst>
</file>

<file path=ppt/tags/tag41.xml><?xml version="1.0" encoding="utf-8"?>
<p:tagLst xmlns:p="http://schemas.openxmlformats.org/presentationml/2006/main">
  <p:tag name="AS_UNIQUEID" val="14074"/>
</p:tagLst>
</file>

<file path=ppt/tags/tag42.xml><?xml version="1.0" encoding="utf-8"?>
<p:tagLst xmlns:p="http://schemas.openxmlformats.org/presentationml/2006/main">
  <p:tag name="AS_UNIQUEID" val="14075"/>
</p:tagLst>
</file>

<file path=ppt/tags/tag43.xml><?xml version="1.0" encoding="utf-8"?>
<p:tagLst xmlns:p="http://schemas.openxmlformats.org/presentationml/2006/main">
  <p:tag name="AS_UNIQUEID" val="14076"/>
</p:tagLst>
</file>

<file path=ppt/tags/tag44.xml><?xml version="1.0" encoding="utf-8"?>
<p:tagLst xmlns:p="http://schemas.openxmlformats.org/presentationml/2006/main">
  <p:tag name="AS_UNIQUEID" val="14077"/>
</p:tagLst>
</file>

<file path=ppt/tags/tag45.xml><?xml version="1.0" encoding="utf-8"?>
<p:tagLst xmlns:p="http://schemas.openxmlformats.org/presentationml/2006/main">
  <p:tag name="AS_UNIQUEID" val="14078"/>
</p:tagLst>
</file>

<file path=ppt/tags/tag46.xml><?xml version="1.0" encoding="utf-8"?>
<p:tagLst xmlns:p="http://schemas.openxmlformats.org/presentationml/2006/main">
  <p:tag name="AS_UNIQUEID" val="14079"/>
</p:tagLst>
</file>

<file path=ppt/tags/tag47.xml><?xml version="1.0" encoding="utf-8"?>
<p:tagLst xmlns:p="http://schemas.openxmlformats.org/presentationml/2006/main">
  <p:tag name="AS_UNIQUEID" val="14080"/>
</p:tagLst>
</file>

<file path=ppt/tags/tag48.xml><?xml version="1.0" encoding="utf-8"?>
<p:tagLst xmlns:p="http://schemas.openxmlformats.org/presentationml/2006/main">
  <p:tag name="AS_UNIQUEID" val="14081"/>
</p:tagLst>
</file>

<file path=ppt/tags/tag49.xml><?xml version="1.0" encoding="utf-8"?>
<p:tagLst xmlns:p="http://schemas.openxmlformats.org/presentationml/2006/main">
  <p:tag name="AS_UNIQUEID" val="14082"/>
</p:tagLst>
</file>

<file path=ppt/tags/tag50.xml><?xml version="1.0" encoding="utf-8"?>
<p:tagLst xmlns:p="http://schemas.openxmlformats.org/presentationml/2006/main">
  <p:tag name="AS_UNIQUEID" val="14083"/>
</p:tagLst>
</file>

<file path=ppt/tags/tag51.xml><?xml version="1.0" encoding="utf-8"?>
<p:tagLst xmlns:p="http://schemas.openxmlformats.org/presentationml/2006/main">
  <p:tag name="AS_UNIQUEID" val="14084"/>
</p:tagLst>
</file>

<file path=ppt/tags/tag52.xml><?xml version="1.0" encoding="utf-8"?>
<p:tagLst xmlns:p="http://schemas.openxmlformats.org/presentationml/2006/main">
  <p:tag name="AS_UNIQUEID" val="14085"/>
</p:tagLst>
</file>

<file path=ppt/tags/tag53.xml><?xml version="1.0" encoding="utf-8"?>
<p:tagLst xmlns:p="http://schemas.openxmlformats.org/presentationml/2006/main">
  <p:tag name="AS_UNIQUEID" val="14086"/>
</p:tagLst>
</file>

<file path=ppt/tags/tag54.xml><?xml version="1.0" encoding="utf-8"?>
<p:tagLst xmlns:p="http://schemas.openxmlformats.org/presentationml/2006/main">
  <p:tag name="AS_UNIQUEID" val="14087"/>
</p:tagLst>
</file>

<file path=ppt/tags/tag55.xml><?xml version="1.0" encoding="utf-8"?>
<p:tagLst xmlns:p="http://schemas.openxmlformats.org/presentationml/2006/main">
  <p:tag name="AS_UNIQUEID" val="14088"/>
</p:tagLst>
</file>

<file path=ppt/tags/tag56.xml><?xml version="1.0" encoding="utf-8"?>
<p:tagLst xmlns:p="http://schemas.openxmlformats.org/presentationml/2006/main">
  <p:tag name="AS_UNIQUEID" val="14089"/>
</p:tagLst>
</file>

<file path=ppt/tags/tag57.xml><?xml version="1.0" encoding="utf-8"?>
<p:tagLst xmlns:p="http://schemas.openxmlformats.org/presentationml/2006/main">
  <p:tag name="AS_UNIQUEID" val="14090"/>
</p:tagLst>
</file>

<file path=ppt/tags/tag58.xml><?xml version="1.0" encoding="utf-8"?>
<p:tagLst xmlns:p="http://schemas.openxmlformats.org/presentationml/2006/main">
  <p:tag name="AS_UNIQUEID" val="14091"/>
</p:tagLst>
</file>

<file path=ppt/tags/tag59.xml><?xml version="1.0" encoding="utf-8"?>
<p:tagLst xmlns:p="http://schemas.openxmlformats.org/presentationml/2006/main">
  <p:tag name="AS_UNIQUEID" val="14092"/>
</p:tagLst>
</file>

<file path=ppt/tags/tag60.xml><?xml version="1.0" encoding="utf-8"?>
<p:tagLst xmlns:p="http://schemas.openxmlformats.org/presentationml/2006/main">
  <p:tag name="AS_UNIQUEID" val="14093"/>
</p:tagLst>
</file>

<file path=ppt/tags/tag61.xml><?xml version="1.0" encoding="utf-8"?>
<p:tagLst xmlns:p="http://schemas.openxmlformats.org/presentationml/2006/main">
  <p:tag name="AS_UNIQUEID" val="14094"/>
</p:tagLst>
</file>

<file path=ppt/tags/tag62.xml><?xml version="1.0" encoding="utf-8"?>
<p:tagLst xmlns:p="http://schemas.openxmlformats.org/presentationml/2006/main">
  <p:tag name="AS_UNIQUEID" val="14095"/>
</p:tagLst>
</file>

<file path=ppt/tags/tag63.xml><?xml version="1.0" encoding="utf-8"?>
<p:tagLst xmlns:p="http://schemas.openxmlformats.org/presentationml/2006/main">
  <p:tag name="AS_UNIQUEID" val="14096"/>
</p:tagLst>
</file>

<file path=ppt/tags/tag64.xml><?xml version="1.0" encoding="utf-8"?>
<p:tagLst xmlns:p="http://schemas.openxmlformats.org/presentationml/2006/main">
  <p:tag name="AS_UNIQUEID" val="14097"/>
</p:tagLst>
</file>

<file path=ppt/tags/tag65.xml><?xml version="1.0" encoding="utf-8"?>
<p:tagLst xmlns:p="http://schemas.openxmlformats.org/presentationml/2006/main">
  <p:tag name="AS_UNIQUEID" val="14098"/>
</p:tagLst>
</file>

<file path=ppt/tags/tag66.xml><?xml version="1.0" encoding="utf-8"?>
<p:tagLst xmlns:p="http://schemas.openxmlformats.org/presentationml/2006/main">
  <p:tag name="AS_UNIQUEID" val="14099"/>
</p:tagLst>
</file>

<file path=ppt/tags/tag67.xml><?xml version="1.0" encoding="utf-8"?>
<p:tagLst xmlns:p="http://schemas.openxmlformats.org/presentationml/2006/main">
  <p:tag name="AS_UNIQUEID" val="14100"/>
</p:tagLst>
</file>

<file path=ppt/tags/tag68.xml><?xml version="1.0" encoding="utf-8"?>
<p:tagLst xmlns:p="http://schemas.openxmlformats.org/presentationml/2006/main">
  <p:tag name="AS_UNIQUEID" val="14101"/>
</p:tagLst>
</file>

<file path=ppt/tags/tag69.xml><?xml version="1.0" encoding="utf-8"?>
<p:tagLst xmlns:p="http://schemas.openxmlformats.org/presentationml/2006/main">
  <p:tag name="AS_UNIQUEID" val="14102"/>
</p:tagLst>
</file>

<file path=ppt/tags/tag70.xml><?xml version="1.0" encoding="utf-8"?>
<p:tagLst xmlns:p="http://schemas.openxmlformats.org/presentationml/2006/main">
  <p:tag name="AS_UNIQUEID" val="14103"/>
</p:tagLst>
</file>

<file path=ppt/tags/tag71.xml><?xml version="1.0" encoding="utf-8"?>
<p:tagLst xmlns:p="http://schemas.openxmlformats.org/presentationml/2006/main">
  <p:tag name="AS_UNIQUEID" val="14104"/>
</p:tagLst>
</file>

<file path=ppt/tags/tag72.xml><?xml version="1.0" encoding="utf-8"?>
<p:tagLst xmlns:p="http://schemas.openxmlformats.org/presentationml/2006/main">
  <p:tag name="AS_UNIQUEID" val="14105"/>
</p:tagLst>
</file>

<file path=ppt/tags/tag73.xml><?xml version="1.0" encoding="utf-8"?>
<p:tagLst xmlns:p="http://schemas.openxmlformats.org/presentationml/2006/main">
  <p:tag name="AS_UNIQUEID" val="14106"/>
</p:tagLst>
</file>

<file path=ppt/tags/tag74.xml><?xml version="1.0" encoding="utf-8"?>
<p:tagLst xmlns:p="http://schemas.openxmlformats.org/presentationml/2006/main">
  <p:tag name="AS_UNIQUEID" val="14107"/>
</p:tagLst>
</file>

<file path=ppt/tags/tag75.xml><?xml version="1.0" encoding="utf-8"?>
<p:tagLst xmlns:p="http://schemas.openxmlformats.org/presentationml/2006/main">
  <p:tag name="AS_UNIQUEID" val="14108"/>
</p:tagLst>
</file>

<file path=ppt/tags/tag76.xml><?xml version="1.0" encoding="utf-8"?>
<p:tagLst xmlns:p="http://schemas.openxmlformats.org/presentationml/2006/main">
  <p:tag name="AS_UNIQUEID" val="13690"/>
</p:tagLst>
</file>

<file path=ppt/tags/tag77.xml><?xml version="1.0" encoding="utf-8"?>
<p:tagLst xmlns:p="http://schemas.openxmlformats.org/presentationml/2006/main">
  <p:tag name="AS_UNIQUEID" val="13593"/>
</p:tagLst>
</file>

<file path=ppt/tags/tag78.xml><?xml version="1.0" encoding="utf-8"?>
<p:tagLst xmlns:p="http://schemas.openxmlformats.org/presentationml/2006/main">
  <p:tag name="AS_UNIQUEID" val="13594"/>
</p:tagLst>
</file>

<file path=ppt/tags/tag79.xml><?xml version="1.0" encoding="utf-8"?>
<p:tagLst xmlns:p="http://schemas.openxmlformats.org/presentationml/2006/main">
  <p:tag name="AS_UNIQUEID" val="13595"/>
</p:tagLst>
</file>

<file path=ppt/tags/tag80.xml><?xml version="1.0" encoding="utf-8"?>
<p:tagLst xmlns:p="http://schemas.openxmlformats.org/presentationml/2006/main">
  <p:tag name="AS_UNIQUEID" val="13596"/>
</p:tagLst>
</file>

<file path=ppt/tags/tag81.xml><?xml version="1.0" encoding="utf-8"?>
<p:tagLst xmlns:p="http://schemas.openxmlformats.org/presentationml/2006/main">
  <p:tag name="AS_UNIQUEID" val="13691"/>
</p:tagLst>
</file>

<file path=ppt/tags/tag82.xml><?xml version="1.0" encoding="utf-8"?>
<p:tagLst xmlns:p="http://schemas.openxmlformats.org/presentationml/2006/main">
  <p:tag name="AS_UNIQUEID" val="13598"/>
</p:tagLst>
</file>

<file path=ppt/tags/tag83.xml><?xml version="1.0" encoding="utf-8"?>
<p:tagLst xmlns:p="http://schemas.openxmlformats.org/presentationml/2006/main">
  <p:tag name="AS_UNIQUEID" val="13599"/>
</p:tagLst>
</file>

<file path=ppt/tags/tag84.xml><?xml version="1.0" encoding="utf-8"?>
<p:tagLst xmlns:p="http://schemas.openxmlformats.org/presentationml/2006/main">
  <p:tag name="AS_UNIQUEID" val="13600"/>
</p:tagLst>
</file>

<file path=ppt/tags/tag85.xml><?xml version="1.0" encoding="utf-8"?>
<p:tagLst xmlns:p="http://schemas.openxmlformats.org/presentationml/2006/main">
  <p:tag name="AS_UNIQUEID" val="13601"/>
</p:tagLst>
</file>

<file path=ppt/tags/tag86.xml><?xml version="1.0" encoding="utf-8"?>
<p:tagLst xmlns:p="http://schemas.openxmlformats.org/presentationml/2006/main">
  <p:tag name="AS_UNIQUEID" val="13602"/>
</p:tagLst>
</file>

<file path=ppt/tags/tag87.xml><?xml version="1.0" encoding="utf-8"?>
<p:tagLst xmlns:p="http://schemas.openxmlformats.org/presentationml/2006/main">
  <p:tag name="AS_UNIQUEID" val="13692"/>
</p:tagLst>
</file>

<file path=ppt/tags/tag88.xml><?xml version="1.0" encoding="utf-8"?>
<p:tagLst xmlns:p="http://schemas.openxmlformats.org/presentationml/2006/main">
  <p:tag name="AS_UNIQUEID" val="13607"/>
</p:tagLst>
</file>

<file path=ppt/tags/tag89.xml><?xml version="1.0" encoding="utf-8"?>
<p:tagLst xmlns:p="http://schemas.openxmlformats.org/presentationml/2006/main">
  <p:tag name="AS_UNIQUEID" val="13608"/>
</p:tagLst>
</file>

<file path=ppt/tags/tag90.xml><?xml version="1.0" encoding="utf-8"?>
<p:tagLst xmlns:p="http://schemas.openxmlformats.org/presentationml/2006/main">
  <p:tag name="AS_UNIQUEID" val="13693"/>
</p:tagLst>
</file>

<file path=ppt/tags/tag91.xml><?xml version="1.0" encoding="utf-8"?>
<p:tagLst xmlns:p="http://schemas.openxmlformats.org/presentationml/2006/main">
  <p:tag name="AS_UNIQUEID" val="13610"/>
</p:tagLst>
</file>

<file path=ppt/tags/tag92.xml><?xml version="1.0" encoding="utf-8"?>
<p:tagLst xmlns:p="http://schemas.openxmlformats.org/presentationml/2006/main">
  <p:tag name="AS_UNIQUEID" val="13611"/>
</p:tagLst>
</file>

<file path=ppt/tags/tag93.xml><?xml version="1.0" encoding="utf-8"?>
<p:tagLst xmlns:p="http://schemas.openxmlformats.org/presentationml/2006/main">
  <p:tag name="AS_UNIQUEID" val="13694"/>
</p:tagLst>
</file>

<file path=ppt/tags/tag94.xml><?xml version="1.0" encoding="utf-8"?>
<p:tagLst xmlns:p="http://schemas.openxmlformats.org/presentationml/2006/main">
  <p:tag name="AS_UNIQUEID" val="13695"/>
</p:tagLst>
</file>

<file path=ppt/tags/tag95.xml><?xml version="1.0" encoding="utf-8"?>
<p:tagLst xmlns:p="http://schemas.openxmlformats.org/presentationml/2006/main">
  <p:tag name="AS_UNIQUEID" val="13696"/>
</p:tagLst>
</file>

<file path=ppt/tags/tag96.xml><?xml version="1.0" encoding="utf-8"?>
<p:tagLst xmlns:p="http://schemas.openxmlformats.org/presentationml/2006/main">
  <p:tag name="AS_UNIQUEID" val="13697"/>
</p:tagLst>
</file>

<file path=ppt/tags/tag97.xml><?xml version="1.0" encoding="utf-8"?>
<p:tagLst xmlns:p="http://schemas.openxmlformats.org/presentationml/2006/main">
  <p:tag name="AS_UNIQUEID" val="13698"/>
</p:tagLst>
</file>

<file path=ppt/tags/tag98.xml><?xml version="1.0" encoding="utf-8"?>
<p:tagLst xmlns:p="http://schemas.openxmlformats.org/presentationml/2006/main">
  <p:tag name="AS_UNIQUEID" val="13699"/>
</p:tagLst>
</file>

<file path=ppt/tags/tag99.xml><?xml version="1.0" encoding="utf-8"?>
<p:tagLst xmlns:p="http://schemas.openxmlformats.org/presentationml/2006/main">
  <p:tag name="AS_UNIQUEID" val="13700"/>
</p:tagLst>
</file>

<file path=ppt/tags/tag100.xml><?xml version="1.0" encoding="utf-8"?>
<p:tagLst xmlns:p="http://schemas.openxmlformats.org/presentationml/2006/main">
  <p:tag name="AS_UNIQUEID" val="13701"/>
</p:tagLst>
</file>

<file path=ppt/tags/tag101.xml><?xml version="1.0" encoding="utf-8"?>
<p:tagLst xmlns:p="http://schemas.openxmlformats.org/presentationml/2006/main">
  <p:tag name="AS_UNIQUEID" val="13702"/>
</p:tagLst>
</file>

<file path=ppt/tags/tag102.xml><?xml version="1.0" encoding="utf-8"?>
<p:tagLst xmlns:p="http://schemas.openxmlformats.org/presentationml/2006/main">
  <p:tag name="AS_UNIQUEID" val="13703"/>
</p:tagLst>
</file>

<file path=ppt/tags/tag103.xml><?xml version="1.0" encoding="utf-8"?>
<p:tagLst xmlns:p="http://schemas.openxmlformats.org/presentationml/2006/main">
  <p:tag name="AS_UNIQUEID" val="13704"/>
</p:tagLst>
</file>

<file path=ppt/tags/tag104.xml><?xml version="1.0" encoding="utf-8"?>
<p:tagLst xmlns:p="http://schemas.openxmlformats.org/presentationml/2006/main">
  <p:tag name="AS_UNIQUEID" val="13705"/>
</p:tagLst>
</file>

<file path=ppt/tags/tag105.xml><?xml version="1.0" encoding="utf-8"?>
<p:tagLst xmlns:p="http://schemas.openxmlformats.org/presentationml/2006/main">
  <p:tag name="AS_UNIQUEID" val="13706"/>
</p:tagLst>
</file>

<file path=ppt/tags/tag106.xml><?xml version="1.0" encoding="utf-8"?>
<p:tagLst xmlns:p="http://schemas.openxmlformats.org/presentationml/2006/main">
  <p:tag name="AS_UNIQUEID" val="13707"/>
</p:tagLst>
</file>

<file path=ppt/tags/tag107.xml><?xml version="1.0" encoding="utf-8"?>
<p:tagLst xmlns:p="http://schemas.openxmlformats.org/presentationml/2006/main">
  <p:tag name="AS_UNIQUEID" val="13708"/>
</p:tagLst>
</file>

<file path=ppt/tags/tag108.xml><?xml version="1.0" encoding="utf-8"?>
<p:tagLst xmlns:p="http://schemas.openxmlformats.org/presentationml/2006/main">
  <p:tag name="AS_UNIQUEID" val="13709"/>
</p:tagLst>
</file>

<file path=ppt/tags/tag109.xml><?xml version="1.0" encoding="utf-8"?>
<p:tagLst xmlns:p="http://schemas.openxmlformats.org/presentationml/2006/main">
  <p:tag name="AS_UNIQUEID" val="13710"/>
</p:tagLst>
</file>

<file path=ppt/tags/tag110.xml><?xml version="1.0" encoding="utf-8"?>
<p:tagLst xmlns:p="http://schemas.openxmlformats.org/presentationml/2006/main">
  <p:tag name="AS_UNIQUEID" val="13711"/>
</p:tagLst>
</file>

<file path=ppt/tags/tag111.xml><?xml version="1.0" encoding="utf-8"?>
<p:tagLst xmlns:p="http://schemas.openxmlformats.org/presentationml/2006/main">
  <p:tag name="AS_UNIQUEID" val="13712"/>
</p:tagLst>
</file>

<file path=ppt/tags/tag112.xml><?xml version="1.0" encoding="utf-8"?>
<p:tagLst xmlns:p="http://schemas.openxmlformats.org/presentationml/2006/main">
  <p:tag name="AS_UNIQUEID" val="13713"/>
</p:tagLst>
</file>

<file path=ppt/tags/tag113.xml><?xml version="1.0" encoding="utf-8"?>
<p:tagLst xmlns:p="http://schemas.openxmlformats.org/presentationml/2006/main">
  <p:tag name="AS_UNIQUEID" val="13714"/>
</p:tagLst>
</file>

<file path=ppt/tags/tag114.xml><?xml version="1.0" encoding="utf-8"?>
<p:tagLst xmlns:p="http://schemas.openxmlformats.org/presentationml/2006/main">
  <p:tag name="AS_UNIQUEID" val="13715"/>
</p:tagLst>
</file>

<file path=ppt/tags/tag115.xml><?xml version="1.0" encoding="utf-8"?>
<p:tagLst xmlns:p="http://schemas.openxmlformats.org/presentationml/2006/main">
  <p:tag name="AS_UNIQUEID" val="13716"/>
</p:tagLst>
</file>

<file path=ppt/tags/tag116.xml><?xml version="1.0" encoding="utf-8"?>
<p:tagLst xmlns:p="http://schemas.openxmlformats.org/presentationml/2006/main">
  <p:tag name="AS_UNIQUEID" val="13717"/>
</p:tagLst>
</file>

<file path=ppt/tags/tag117.xml><?xml version="1.0" encoding="utf-8"?>
<p:tagLst xmlns:p="http://schemas.openxmlformats.org/presentationml/2006/main">
  <p:tag name="AS_UNIQUEID" val="13718"/>
</p:tagLst>
</file>

<file path=ppt/tags/tag118.xml><?xml version="1.0" encoding="utf-8"?>
<p:tagLst xmlns:p="http://schemas.openxmlformats.org/presentationml/2006/main">
  <p:tag name="AS_UNIQUEID" val="13719"/>
</p:tagLst>
</file>

<file path=ppt/tags/tag119.xml><?xml version="1.0" encoding="utf-8"?>
<p:tagLst xmlns:p="http://schemas.openxmlformats.org/presentationml/2006/main">
  <p:tag name="AS_UNIQUEID" val="13720"/>
</p:tagLst>
</file>

<file path=ppt/tags/tag120.xml><?xml version="1.0" encoding="utf-8"?>
<p:tagLst xmlns:p="http://schemas.openxmlformats.org/presentationml/2006/main">
  <p:tag name="AS_UNIQUEID" val="13721"/>
</p:tagLst>
</file>

<file path=ppt/tags/tag121.xml><?xml version="1.0" encoding="utf-8"?>
<p:tagLst xmlns:p="http://schemas.openxmlformats.org/presentationml/2006/main">
  <p:tag name="AS_UNIQUEID" val="13722"/>
</p:tagLst>
</file>

<file path=ppt/tags/tag122.xml><?xml version="1.0" encoding="utf-8"?>
<p:tagLst xmlns:p="http://schemas.openxmlformats.org/presentationml/2006/main">
  <p:tag name="AS_UNIQUEID" val="13723"/>
</p:tagLst>
</file>

<file path=ppt/tags/tag123.xml><?xml version="1.0" encoding="utf-8"?>
<p:tagLst xmlns:p="http://schemas.openxmlformats.org/presentationml/2006/main">
  <p:tag name="AS_UNIQUEID" val="13724"/>
</p:tagLst>
</file>

<file path=ppt/tags/tag124.xml><?xml version="1.0" encoding="utf-8"?>
<p:tagLst xmlns:p="http://schemas.openxmlformats.org/presentationml/2006/main">
  <p:tag name="AS_UNIQUEID" val="13725"/>
</p:tagLst>
</file>

<file path=ppt/tags/tag125.xml><?xml version="1.0" encoding="utf-8"?>
<p:tagLst xmlns:p="http://schemas.openxmlformats.org/presentationml/2006/main">
  <p:tag name="AS_UNIQUEID" val="13726"/>
</p:tagLst>
</file>

<file path=ppt/tags/tag126.xml><?xml version="1.0" encoding="utf-8"?>
<p:tagLst xmlns:p="http://schemas.openxmlformats.org/presentationml/2006/main">
  <p:tag name="AS_UNIQUEID" val="13727"/>
</p:tagLst>
</file>

<file path=ppt/tags/tag127.xml><?xml version="1.0" encoding="utf-8"?>
<p:tagLst xmlns:p="http://schemas.openxmlformats.org/presentationml/2006/main">
  <p:tag name="AS_UNIQUEID" val="13728"/>
</p:tagLst>
</file>

<file path=ppt/tags/tag128.xml><?xml version="1.0" encoding="utf-8"?>
<p:tagLst xmlns:p="http://schemas.openxmlformats.org/presentationml/2006/main">
  <p:tag name="AS_UNIQUEID" val="13729"/>
</p:tagLst>
</file>

<file path=ppt/tags/tag129.xml><?xml version="1.0" encoding="utf-8"?>
<p:tagLst xmlns:p="http://schemas.openxmlformats.org/presentationml/2006/main">
  <p:tag name="AS_UNIQUEID" val="13730"/>
</p:tagLst>
</file>

<file path=ppt/tags/tag130.xml><?xml version="1.0" encoding="utf-8"?>
<p:tagLst xmlns:p="http://schemas.openxmlformats.org/presentationml/2006/main">
  <p:tag name="AS_UNIQUEID" val="13731"/>
</p:tagLst>
</file>

<file path=ppt/tags/tag131.xml><?xml version="1.0" encoding="utf-8"?>
<p:tagLst xmlns:p="http://schemas.openxmlformats.org/presentationml/2006/main">
  <p:tag name="AS_UNIQUEID" val="13732"/>
</p:tagLst>
</file>

<file path=ppt/tags/tag132.xml><?xml version="1.0" encoding="utf-8"?>
<p:tagLst xmlns:p="http://schemas.openxmlformats.org/presentationml/2006/main">
  <p:tag name="AS_UNIQUEID" val="13733"/>
</p:tagLst>
</file>

<file path=ppt/tags/tag133.xml><?xml version="1.0" encoding="utf-8"?>
<p:tagLst xmlns:p="http://schemas.openxmlformats.org/presentationml/2006/main">
  <p:tag name="AS_UNIQUEID" val="13613"/>
</p:tagLst>
</file>

<file path=ppt/tags/tag134.xml><?xml version="1.0" encoding="utf-8"?>
<p:tagLst xmlns:p="http://schemas.openxmlformats.org/presentationml/2006/main">
  <p:tag name="AS_UNIQUEID" val="13614"/>
</p:tagLst>
</file>

<file path=ppt/tags/tag135.xml><?xml version="1.0" encoding="utf-8"?>
<p:tagLst xmlns:p="http://schemas.openxmlformats.org/presentationml/2006/main">
  <p:tag name="AS_UNIQUEID" val="13615"/>
</p:tagLst>
</file>

<file path=ppt/tags/tag136.xml><?xml version="1.0" encoding="utf-8"?>
<p:tagLst xmlns:p="http://schemas.openxmlformats.org/presentationml/2006/main">
  <p:tag name="AS_UNIQUEID" val="13734"/>
</p:tagLst>
</file>

<file path=ppt/tags/tag137.xml><?xml version="1.0" encoding="utf-8"?>
<p:tagLst xmlns:p="http://schemas.openxmlformats.org/presentationml/2006/main">
  <p:tag name="AS_UNIQUEID" val="13759"/>
</p:tagLst>
</file>

<file path=ppt/tags/tag138.xml><?xml version="1.0" encoding="utf-8"?>
<p:tagLst xmlns:p="http://schemas.openxmlformats.org/presentationml/2006/main">
  <p:tag name="AS_UNIQUEID" val="13643"/>
</p:tagLst>
</file>

<file path=ppt/tags/tag139.xml><?xml version="1.0" encoding="utf-8"?>
<p:tagLst xmlns:p="http://schemas.openxmlformats.org/presentationml/2006/main">
  <p:tag name="AS_UNIQUEID" val="13644"/>
</p:tagLst>
</file>

<file path=ppt/tags/tag140.xml><?xml version="1.0" encoding="utf-8"?>
<p:tagLst xmlns:p="http://schemas.openxmlformats.org/presentationml/2006/main">
  <p:tag name="AS_UNIQUEID" val="13645"/>
</p:tagLst>
</file>

<file path=ppt/tags/tag141.xml><?xml version="1.0" encoding="utf-8"?>
<p:tagLst xmlns:p="http://schemas.openxmlformats.org/presentationml/2006/main">
  <p:tag name="AS_UNIQUEID" val="13646"/>
</p:tagLst>
</file>

<file path=ppt/tags/tag142.xml><?xml version="1.0" encoding="utf-8"?>
<p:tagLst xmlns:p="http://schemas.openxmlformats.org/presentationml/2006/main">
  <p:tag name="AS_UNIQUEID" val="13760"/>
</p:tagLst>
</file>

<file path=ppt/tags/tag143.xml><?xml version="1.0" encoding="utf-8"?>
<p:tagLst xmlns:p="http://schemas.openxmlformats.org/presentationml/2006/main">
  <p:tag name="AS_UNIQUEID" val="13653"/>
</p:tagLst>
</file>

<file path=ppt/tags/tag144.xml><?xml version="1.0" encoding="utf-8"?>
<p:tagLst xmlns:p="http://schemas.openxmlformats.org/presentationml/2006/main">
  <p:tag name="AS_UNIQUEID" val="13654"/>
</p:tagLst>
</file>

<file path=ppt/tags/tag145.xml><?xml version="1.0" encoding="utf-8"?>
<p:tagLst xmlns:p="http://schemas.openxmlformats.org/presentationml/2006/main">
  <p:tag name="AS_UNIQUEID" val="13655"/>
</p:tagLst>
</file>

<file path=ppt/tags/tag146.xml><?xml version="1.0" encoding="utf-8"?>
<p:tagLst xmlns:p="http://schemas.openxmlformats.org/presentationml/2006/main">
  <p:tag name="AS_UNIQUEID" val="13656"/>
</p:tagLst>
</file>

<file path=ppt/tags/tag147.xml><?xml version="1.0" encoding="utf-8"?>
<p:tagLst xmlns:p="http://schemas.openxmlformats.org/presentationml/2006/main">
  <p:tag name="AS_UNIQUEID" val="13761"/>
</p:tagLst>
</file>

<file path=ppt/tags/tag148.xml><?xml version="1.0" encoding="utf-8"?>
<p:tagLst xmlns:p="http://schemas.openxmlformats.org/presentationml/2006/main">
  <p:tag name="AS_UNIQUEID" val="13658"/>
</p:tagLst>
</file>

<file path=ppt/tags/tag149.xml><?xml version="1.0" encoding="utf-8"?>
<p:tagLst xmlns:p="http://schemas.openxmlformats.org/presentationml/2006/main">
  <p:tag name="AS_UNIQUEID" val="13659"/>
</p:tagLst>
</file>

<file path=ppt/tags/tag150.xml><?xml version="1.0" encoding="utf-8"?>
<p:tagLst xmlns:p="http://schemas.openxmlformats.org/presentationml/2006/main">
  <p:tag name="AS_UNIQUEID" val="13660"/>
</p:tagLst>
</file>

<file path=ppt/tags/tag151.xml><?xml version="1.0" encoding="utf-8"?>
<p:tagLst xmlns:p="http://schemas.openxmlformats.org/presentationml/2006/main">
  <p:tag name="AS_UNIQUEID" val="13661"/>
</p:tagLst>
</file>

<file path=ppt/tags/tag152.xml><?xml version="1.0" encoding="utf-8"?>
<p:tagLst xmlns:p="http://schemas.openxmlformats.org/presentationml/2006/main">
  <p:tag name="AS_UNIQUEID" val="13662"/>
</p:tagLst>
</file>

<file path=ppt/tags/tag153.xml><?xml version="1.0" encoding="utf-8"?>
<p:tagLst xmlns:p="http://schemas.openxmlformats.org/presentationml/2006/main">
  <p:tag name="AS_UNIQUEID" val="13762"/>
</p:tagLst>
</file>

<file path=ppt/tags/tag154.xml><?xml version="1.0" encoding="utf-8"?>
<p:tagLst xmlns:p="http://schemas.openxmlformats.org/presentationml/2006/main">
  <p:tag name="AS_UNIQUEID" val="13664"/>
</p:tagLst>
</file>

<file path=ppt/tags/tag155.xml><?xml version="1.0" encoding="utf-8"?>
<p:tagLst xmlns:p="http://schemas.openxmlformats.org/presentationml/2006/main">
  <p:tag name="AS_UNIQUEID" val="13665"/>
</p:tagLst>
</file>

<file path=ppt/tags/tag156.xml><?xml version="1.0" encoding="utf-8"?>
<p:tagLst xmlns:p="http://schemas.openxmlformats.org/presentationml/2006/main">
  <p:tag name="AS_UNIQUEID" val="13763"/>
</p:tagLst>
</file>

<file path=ppt/tags/tag157.xml><?xml version="1.0" encoding="utf-8"?>
<p:tagLst xmlns:p="http://schemas.openxmlformats.org/presentationml/2006/main">
  <p:tag name="AS_UNIQUEID" val="13675"/>
</p:tagLst>
</file>

<file path=ppt/tags/tag158.xml><?xml version="1.0" encoding="utf-8"?>
<p:tagLst xmlns:p="http://schemas.openxmlformats.org/presentationml/2006/main">
  <p:tag name="AS_UNIQUEID" val="13676"/>
</p:tagLst>
</file>

<file path=ppt/tags/tag159.xml><?xml version="1.0" encoding="utf-8"?>
<p:tagLst xmlns:p="http://schemas.openxmlformats.org/presentationml/2006/main">
  <p:tag name="AS_UNIQUEID" val="13764"/>
</p:tagLst>
</file>

<file path=ppt/tags/tag160.xml><?xml version="1.0" encoding="utf-8"?>
<p:tagLst xmlns:p="http://schemas.openxmlformats.org/presentationml/2006/main">
  <p:tag name="AS_UNIQUEID" val="13678"/>
</p:tagLst>
</file>

<file path=ppt/tags/tag161.xml><?xml version="1.0" encoding="utf-8"?>
<p:tagLst xmlns:p="http://schemas.openxmlformats.org/presentationml/2006/main">
  <p:tag name="AS_UNIQUEID" val="13679"/>
</p:tagLst>
</file>

<file path=ppt/tags/tag162.xml><?xml version="1.0" encoding="utf-8"?>
<p:tagLst xmlns:p="http://schemas.openxmlformats.org/presentationml/2006/main">
  <p:tag name="AS_UNIQUEID" val="13765"/>
</p:tagLst>
</file>

<file path=ppt/tags/tag163.xml><?xml version="1.0" encoding="utf-8"?>
<p:tagLst xmlns:p="http://schemas.openxmlformats.org/presentationml/2006/main">
  <p:tag name="AS_UNIQUEID" val="2400"/>
</p:tagLst>
</file>

<file path=ppt/tags/tag164.xml><?xml version="1.0" encoding="utf-8"?>
<p:tagLst xmlns:p="http://schemas.openxmlformats.org/presentationml/2006/main">
  <p:tag name="AS_UNIQUEID" val="2401"/>
</p:tagLst>
</file>

<file path=ppt/tags/tag165.xml><?xml version="1.0" encoding="utf-8"?>
<p:tagLst xmlns:p="http://schemas.openxmlformats.org/presentationml/2006/main">
  <p:tag name="AS_UNIQUEID" val="2402"/>
</p:tagLst>
</file>

<file path=ppt/tags/tag166.xml><?xml version="1.0" encoding="utf-8"?>
<p:tagLst xmlns:p="http://schemas.openxmlformats.org/presentationml/2006/main">
  <p:tag name="AS_UNIQUEID" val="2403"/>
</p:tagLst>
</file>

<file path=ppt/tags/tag167.xml><?xml version="1.0" encoding="utf-8"?>
<p:tagLst xmlns:p="http://schemas.openxmlformats.org/presentationml/2006/main">
  <p:tag name="AS_UNIQUEID" val="2404"/>
</p:tagLst>
</file>

<file path=ppt/tags/tag168.xml><?xml version="1.0" encoding="utf-8"?>
<p:tagLst xmlns:p="http://schemas.openxmlformats.org/presentationml/2006/main">
  <p:tag name="AS_UNIQUEID" val="13766"/>
</p:tagLst>
</file>

<file path=ppt/tags/tag169.xml><?xml version="1.0" encoding="utf-8"?>
<p:tagLst xmlns:p="http://schemas.openxmlformats.org/presentationml/2006/main">
  <p:tag name="AS_UNIQUEID" val="13767"/>
</p:tagLst>
</file>

<file path=ppt/tags/tag170.xml><?xml version="1.0" encoding="utf-8"?>
<p:tagLst xmlns:p="http://schemas.openxmlformats.org/presentationml/2006/main">
  <p:tag name="AS_UNIQUEID" val="13768"/>
</p:tagLst>
</file>

<file path=ppt/tags/tag171.xml><?xml version="1.0" encoding="utf-8"?>
<p:tagLst xmlns:p="http://schemas.openxmlformats.org/presentationml/2006/main">
  <p:tag name="AS_UNIQUEID" val="13769"/>
</p:tagLst>
</file>

<file path=ppt/tags/tag172.xml><?xml version="1.0" encoding="utf-8"?>
<p:tagLst xmlns:p="http://schemas.openxmlformats.org/presentationml/2006/main">
  <p:tag name="AS_UNIQUEID" val="13770"/>
</p:tagLst>
</file>

<file path=ppt/tags/tag173.xml><?xml version="1.0" encoding="utf-8"?>
<p:tagLst xmlns:p="http://schemas.openxmlformats.org/presentationml/2006/main">
  <p:tag name="AS_UNIQUEID" val="13771"/>
</p:tagLst>
</file>

<file path=ppt/tags/tag174.xml><?xml version="1.0" encoding="utf-8"?>
<p:tagLst xmlns:p="http://schemas.openxmlformats.org/presentationml/2006/main">
  <p:tag name="AS_UNIQUEID" val="13772"/>
</p:tagLst>
</file>

<file path=ppt/tags/tag175.xml><?xml version="1.0" encoding="utf-8"?>
<p:tagLst xmlns:p="http://schemas.openxmlformats.org/presentationml/2006/main">
  <p:tag name="AS_UNIQUEID" val="13773"/>
</p:tagLst>
</file>

<file path=ppt/tags/tag176.xml><?xml version="1.0" encoding="utf-8"?>
<p:tagLst xmlns:p="http://schemas.openxmlformats.org/presentationml/2006/main">
  <p:tag name="AS_UNIQUEID" val="13774"/>
</p:tagLst>
</file>

<file path=ppt/tags/tag177.xml><?xml version="1.0" encoding="utf-8"?>
<p:tagLst xmlns:p="http://schemas.openxmlformats.org/presentationml/2006/main">
  <p:tag name="AS_UNIQUEID" val="13775"/>
</p:tagLst>
</file>

<file path=ppt/tags/tag178.xml><?xml version="1.0" encoding="utf-8"?>
<p:tagLst xmlns:p="http://schemas.openxmlformats.org/presentationml/2006/main">
  <p:tag name="AS_UNIQUEID" val="13776"/>
</p:tagLst>
</file>

<file path=ppt/tags/tag179.xml><?xml version="1.0" encoding="utf-8"?>
<p:tagLst xmlns:p="http://schemas.openxmlformats.org/presentationml/2006/main">
  <p:tag name="AS_UNIQUEID" val="13777"/>
</p:tagLst>
</file>

<file path=ppt/tags/tag180.xml><?xml version="1.0" encoding="utf-8"?>
<p:tagLst xmlns:p="http://schemas.openxmlformats.org/presentationml/2006/main">
  <p:tag name="AS_UNIQUEID" val="13778"/>
</p:tagLst>
</file>

<file path=ppt/tags/tag181.xml><?xml version="1.0" encoding="utf-8"?>
<p:tagLst xmlns:p="http://schemas.openxmlformats.org/presentationml/2006/main">
  <p:tag name="AS_UNIQUEID" val="13779"/>
</p:tagLst>
</file>

<file path=ppt/tags/tag182.xml><?xml version="1.0" encoding="utf-8"?>
<p:tagLst xmlns:p="http://schemas.openxmlformats.org/presentationml/2006/main">
  <p:tag name="AS_UNIQUEID" val="13780"/>
</p:tagLst>
</file>

<file path=ppt/tags/tag183.xml><?xml version="1.0" encoding="utf-8"?>
<p:tagLst xmlns:p="http://schemas.openxmlformats.org/presentationml/2006/main">
  <p:tag name="AS_UNIQUEID" val="13781"/>
</p:tagLst>
</file>

<file path=ppt/tags/tag184.xml><?xml version="1.0" encoding="utf-8"?>
<p:tagLst xmlns:p="http://schemas.openxmlformats.org/presentationml/2006/main">
  <p:tag name="AS_UNIQUEID" val="13782"/>
</p:tagLst>
</file>

<file path=ppt/tags/tag185.xml><?xml version="1.0" encoding="utf-8"?>
<p:tagLst xmlns:p="http://schemas.openxmlformats.org/presentationml/2006/main">
  <p:tag name="AS_UNIQUEID" val="13783"/>
</p:tagLst>
</file>

<file path=ppt/tags/tag186.xml><?xml version="1.0" encoding="utf-8"?>
<p:tagLst xmlns:p="http://schemas.openxmlformats.org/presentationml/2006/main">
  <p:tag name="AS_UNIQUEID" val="13784"/>
</p:tagLst>
</file>

<file path=ppt/tags/tag187.xml><?xml version="1.0" encoding="utf-8"?>
<p:tagLst xmlns:p="http://schemas.openxmlformats.org/presentationml/2006/main">
  <p:tag name="AS_UNIQUEID" val="13785"/>
</p:tagLst>
</file>

<file path=ppt/tags/tag188.xml><?xml version="1.0" encoding="utf-8"?>
<p:tagLst xmlns:p="http://schemas.openxmlformats.org/presentationml/2006/main">
  <p:tag name="AS_UNIQUEID" val="13786"/>
</p:tagLst>
</file>

<file path=ppt/tags/tag189.xml><?xml version="1.0" encoding="utf-8"?>
<p:tagLst xmlns:p="http://schemas.openxmlformats.org/presentationml/2006/main">
  <p:tag name="AS_UNIQUEID" val="13787"/>
</p:tagLst>
</file>

<file path=ppt/tags/tag190.xml><?xml version="1.0" encoding="utf-8"?>
<p:tagLst xmlns:p="http://schemas.openxmlformats.org/presentationml/2006/main">
  <p:tag name="AS_UNIQUEID" val="13788"/>
</p:tagLst>
</file>

<file path=ppt/tags/tag191.xml><?xml version="1.0" encoding="utf-8"?>
<p:tagLst xmlns:p="http://schemas.openxmlformats.org/presentationml/2006/main">
  <p:tag name="AS_UNIQUEID" val="13681"/>
</p:tagLst>
</file>

<file path=ppt/tags/tag192.xml><?xml version="1.0" encoding="utf-8"?>
<p:tagLst xmlns:p="http://schemas.openxmlformats.org/presentationml/2006/main">
  <p:tag name="AS_UNIQUEID" val="13682"/>
</p:tagLst>
</file>

<file path=ppt/tags/tag193.xml><?xml version="1.0" encoding="utf-8"?>
<p:tagLst xmlns:p="http://schemas.openxmlformats.org/presentationml/2006/main">
  <p:tag name="AS_UNIQUEID" val="13683"/>
</p:tagLst>
</file>

<file path=ppt/tags/tag194.xml><?xml version="1.0" encoding="utf-8"?>
<p:tagLst xmlns:p="http://schemas.openxmlformats.org/presentationml/2006/main">
  <p:tag name="AS_UNIQUEID" val="13789"/>
</p:tagLst>
</file>

<file path=ppt/tags/tag195.xml><?xml version="1.0" encoding="utf-8"?>
<p:tagLst xmlns:p="http://schemas.openxmlformats.org/presentationml/2006/main">
  <p:tag name="AS_UNIQUEID" val="13790"/>
</p:tagLst>
</file>

<file path=ppt/tags/tag196.xml><?xml version="1.0" encoding="utf-8"?>
<p:tagLst xmlns:p="http://schemas.openxmlformats.org/presentationml/2006/main">
  <p:tag name="AS_UNIQUEID" val="13685"/>
</p:tagLst>
</file>

<file path=ppt/tags/tag197.xml><?xml version="1.0" encoding="utf-8"?>
<p:tagLst xmlns:p="http://schemas.openxmlformats.org/presentationml/2006/main">
  <p:tag name="AS_UNIQUEID" val="13686"/>
</p:tagLst>
</file>

<file path=ppt/tags/tag198.xml><?xml version="1.0" encoding="utf-8"?>
<p:tagLst xmlns:p="http://schemas.openxmlformats.org/presentationml/2006/main">
  <p:tag name="AS_UNIQUEID" val="13791"/>
</p:tagLst>
</file>

<file path=ppt/tags/tag199.xml><?xml version="1.0" encoding="utf-8"?>
<p:tagLst xmlns:p="http://schemas.openxmlformats.org/presentationml/2006/main">
  <p:tag name="AS_UNIQUEID" val="13688"/>
</p:tagLst>
</file>

<file path=ppt/tags/tag200.xml><?xml version="1.0" encoding="utf-8"?>
<p:tagLst xmlns:p="http://schemas.openxmlformats.org/presentationml/2006/main">
  <p:tag name="AS_UNIQUEID" val="13689"/>
</p:tagLst>
</file>

<file path=ppt/tags/tag201.xml><?xml version="1.0" encoding="utf-8"?>
<p:tagLst xmlns:p="http://schemas.openxmlformats.org/presentationml/2006/main">
  <p:tag name="AS_UNIQUEID" val="13792"/>
</p:tagLst>
</file>

<file path=ppt/tags/tag202.xml><?xml version="1.0" encoding="utf-8"?>
<p:tagLst xmlns:p="http://schemas.openxmlformats.org/presentationml/2006/main">
  <p:tag name="AS_UNIQUEID" val="13793"/>
</p:tagLst>
</file>

<file path=ppt/tags/tag203.xml><?xml version="1.0" encoding="utf-8"?>
<p:tagLst xmlns:p="http://schemas.openxmlformats.org/presentationml/2006/main">
  <p:tag name="AS_UNIQUEID" val="13794"/>
</p:tagLst>
</file>

<file path=ppt/tags/tag204.xml><?xml version="1.0" encoding="utf-8"?>
<p:tagLst xmlns:p="http://schemas.openxmlformats.org/presentationml/2006/main">
  <p:tag name="AS_UNIQUEID" val="13795"/>
</p:tagLst>
</file>

<file path=ppt/tags/tag205.xml><?xml version="1.0" encoding="utf-8"?>
<p:tagLst xmlns:p="http://schemas.openxmlformats.org/presentationml/2006/main">
  <p:tag name="AS_UNIQUEID" val="13796"/>
</p:tagLst>
</file>

<file path=ppt/tags/tag206.xml><?xml version="1.0" encoding="utf-8"?>
<p:tagLst xmlns:p="http://schemas.openxmlformats.org/presentationml/2006/main">
  <p:tag name="AS_UNIQUEID" val="13797"/>
</p:tagLst>
</file>

<file path=ppt/tags/tag207.xml><?xml version="1.0" encoding="utf-8"?>
<p:tagLst xmlns:p="http://schemas.openxmlformats.org/presentationml/2006/main">
  <p:tag name="AS_UNIQUEID" val="540"/>
</p:tagLst>
</file>

<file path=ppt/tags/tag208.xml><?xml version="1.0" encoding="utf-8"?>
<p:tagLst xmlns:p="http://schemas.openxmlformats.org/presentationml/2006/main">
  <p:tag name="AS_UNIQUEID" val="541"/>
</p:tagLst>
</file>

<file path=ppt/tags/tag209.xml><?xml version="1.0" encoding="utf-8"?>
<p:tagLst xmlns:p="http://schemas.openxmlformats.org/presentationml/2006/main">
  <p:tag name="AS_UNIQUEID" val="542"/>
</p:tagLst>
</file>

<file path=ppt/tags/tag210.xml><?xml version="1.0" encoding="utf-8"?>
<p:tagLst xmlns:p="http://schemas.openxmlformats.org/presentationml/2006/main">
  <p:tag name="AS_UNIQUEID" val="543"/>
</p:tagLst>
</file>

<file path=ppt/tags/tag211.xml><?xml version="1.0" encoding="utf-8"?>
<p:tagLst xmlns:p="http://schemas.openxmlformats.org/presentationml/2006/main">
  <p:tag name="AS_UNIQUEID" val="546"/>
</p:tagLst>
</file>

<file path=ppt/tags/tag212.xml><?xml version="1.0" encoding="utf-8"?>
<p:tagLst xmlns:p="http://schemas.openxmlformats.org/presentationml/2006/main">
  <p:tag name="AS_UNIQUEID" val="547"/>
</p:tagLst>
</file>

<file path=ppt/tags/tag213.xml><?xml version="1.0" encoding="utf-8"?>
<p:tagLst xmlns:p="http://schemas.openxmlformats.org/presentationml/2006/main">
  <p:tag name="AS_UNIQUEID" val="13798"/>
</p:tagLst>
</file>

<file path=ppt/tags/tag214.xml><?xml version="1.0" encoding="utf-8"?>
<p:tagLst xmlns:p="http://schemas.openxmlformats.org/presentationml/2006/main">
  <p:tag name="AS_UNIQUEID" val="13799"/>
</p:tagLst>
</file>

<file path=ppt/tags/tag215.xml><?xml version="1.0" encoding="utf-8"?>
<p:tagLst xmlns:p="http://schemas.openxmlformats.org/presentationml/2006/main">
  <p:tag name="AS_UNIQUEID" val="13800"/>
</p:tagLst>
</file>

<file path=ppt/tags/tag216.xml><?xml version="1.0" encoding="utf-8"?>
<p:tagLst xmlns:p="http://schemas.openxmlformats.org/presentationml/2006/main">
  <p:tag name="AS_UNIQUEID" val="13801"/>
</p:tagLst>
</file>

<file path=ppt/tags/tag217.xml><?xml version="1.0" encoding="utf-8"?>
<p:tagLst xmlns:p="http://schemas.openxmlformats.org/presentationml/2006/main">
  <p:tag name="AS_UNIQUEID" val="13802"/>
</p:tagLst>
</file>

<file path=ppt/tags/tag218.xml><?xml version="1.0" encoding="utf-8"?>
<p:tagLst xmlns:p="http://schemas.openxmlformats.org/presentationml/2006/main">
  <p:tag name="AS_UNIQUEID" val="13803"/>
</p:tagLst>
</file>

<file path=ppt/tags/tag219.xml><?xml version="1.0" encoding="utf-8"?>
<p:tagLst xmlns:p="http://schemas.openxmlformats.org/presentationml/2006/main">
  <p:tag name="AS_UNIQUEID" val="13804"/>
</p:tagLst>
</file>

<file path=ppt/tags/tag220.xml><?xml version="1.0" encoding="utf-8"?>
<p:tagLst xmlns:p="http://schemas.openxmlformats.org/presentationml/2006/main">
  <p:tag name="AS_UNIQUEID" val="13805"/>
</p:tagLst>
</file>

<file path=ppt/tags/tag221.xml><?xml version="1.0" encoding="utf-8"?>
<p:tagLst xmlns:p="http://schemas.openxmlformats.org/presentationml/2006/main">
  <p:tag name="AS_UNIQUEID" val="13806"/>
  <p:tag name="PA" val="v5.2.11"/>
  <p:tag name="RESOURCELIBID_ANIM" val="796"/>
</p:tagLst>
</file>

<file path=ppt/tags/tag222.xml><?xml version="1.0" encoding="utf-8"?>
<p:tagLst xmlns:p="http://schemas.openxmlformats.org/presentationml/2006/main">
  <p:tag name="AS_UNIQUEID" val="13807"/>
  <p:tag name="PA" val="v5.2.11"/>
  <p:tag name="RESOURCELIBID_ANIM" val="796"/>
</p:tagLst>
</file>

<file path=ppt/tags/tag223.xml><?xml version="1.0" encoding="utf-8"?>
<p:tagLst xmlns:p="http://schemas.openxmlformats.org/presentationml/2006/main">
  <p:tag name="AS_UNIQUEID" val="13808"/>
  <p:tag name="PA" val="v5.2.11"/>
  <p:tag name="RESOURCELIBID_ANIM" val="796"/>
</p:tagLst>
</file>

<file path=ppt/tags/tag224.xml><?xml version="1.0" encoding="utf-8"?>
<p:tagLst xmlns:p="http://schemas.openxmlformats.org/presentationml/2006/main">
  <p:tag name="AS_UNIQUEID" val="13809"/>
  <p:tag name="PA" val="v5.2.11"/>
  <p:tag name="RESOURCELIBID_ANIM" val="796"/>
</p:tagLst>
</file>

<file path=ppt/tags/tag225.xml><?xml version="1.0" encoding="utf-8"?>
<p:tagLst xmlns:p="http://schemas.openxmlformats.org/presentationml/2006/main">
  <p:tag name="AS_UNIQUEID" val="13810"/>
  <p:tag name="PA" val="v5.2.11"/>
  <p:tag name="RESOURCELIBID_ANIM" val="796"/>
</p:tagLst>
</file>

<file path=ppt/tags/tag226.xml><?xml version="1.0" encoding="utf-8"?>
<p:tagLst xmlns:p="http://schemas.openxmlformats.org/presentationml/2006/main">
  <p:tag name="AS_UNIQUEID" val="13811"/>
</p:tagLst>
</file>

<file path=ppt/tags/tag227.xml><?xml version="1.0" encoding="utf-8"?>
<p:tagLst xmlns:p="http://schemas.openxmlformats.org/presentationml/2006/main">
  <p:tag name="AS_UNIQUEID" val="13812"/>
</p:tagLst>
</file>

<file path=ppt/tags/tag228.xml><?xml version="1.0" encoding="utf-8"?>
<p:tagLst xmlns:p="http://schemas.openxmlformats.org/presentationml/2006/main">
  <p:tag name="AS_UNIQUEID" val="13813"/>
</p:tagLst>
</file>

<file path=ppt/tags/tag229.xml><?xml version="1.0" encoding="utf-8"?>
<p:tagLst xmlns:p="http://schemas.openxmlformats.org/presentationml/2006/main">
  <p:tag name="AS_UNIQUEID" val="13814"/>
</p:tagLst>
</file>

<file path=ppt/tags/tag230.xml><?xml version="1.0" encoding="utf-8"?>
<p:tagLst xmlns:p="http://schemas.openxmlformats.org/presentationml/2006/main">
  <p:tag name="AS_UNIQUEID" val="13815"/>
</p:tagLst>
</file>

<file path=ppt/tags/tag231.xml><?xml version="1.0" encoding="utf-8"?>
<p:tagLst xmlns:p="http://schemas.openxmlformats.org/presentationml/2006/main">
  <p:tag name="AS_UNIQUEID" val="13816"/>
</p:tagLst>
</file>

<file path=ppt/tags/tag232.xml><?xml version="1.0" encoding="utf-8"?>
<p:tagLst xmlns:p="http://schemas.openxmlformats.org/presentationml/2006/main">
  <p:tag name="AS_UNIQUEID" val="13817"/>
</p:tagLst>
</file>

<file path=ppt/tags/tag233.xml><?xml version="1.0" encoding="utf-8"?>
<p:tagLst xmlns:p="http://schemas.openxmlformats.org/presentationml/2006/main">
  <p:tag name="AS_UNIQUEID" val="13818"/>
</p:tagLst>
</file>

<file path=ppt/tags/tag234.xml><?xml version="1.0" encoding="utf-8"?>
<p:tagLst xmlns:p="http://schemas.openxmlformats.org/presentationml/2006/main">
  <p:tag name="AS_UNIQUEID" val="13819"/>
</p:tagLst>
</file>

<file path=ppt/tags/tag235.xml><?xml version="1.0" encoding="utf-8"?>
<p:tagLst xmlns:p="http://schemas.openxmlformats.org/presentationml/2006/main">
  <p:tag name="AS_UNIQUEID" val="13820"/>
</p:tagLst>
</file>

<file path=ppt/tags/tag236.xml><?xml version="1.0" encoding="utf-8"?>
<p:tagLst xmlns:p="http://schemas.openxmlformats.org/presentationml/2006/main">
  <p:tag name="AS_UNIQUEID" val="13821"/>
</p:tagLst>
</file>

<file path=ppt/tags/tag237.xml><?xml version="1.0" encoding="utf-8"?>
<p:tagLst xmlns:p="http://schemas.openxmlformats.org/presentationml/2006/main">
  <p:tag name="AS_UNIQUEID" val="13822"/>
</p:tagLst>
</file>

<file path=ppt/tags/tag238.xml><?xml version="1.0" encoding="utf-8"?>
<p:tagLst xmlns:p="http://schemas.openxmlformats.org/presentationml/2006/main">
  <p:tag name="AS_UNIQUEID" val="13823"/>
</p:tagLst>
</file>

<file path=ppt/tags/tag239.xml><?xml version="1.0" encoding="utf-8"?>
<p:tagLst xmlns:p="http://schemas.openxmlformats.org/presentationml/2006/main">
  <p:tag name="AS_UNIQUEID" val="13824"/>
</p:tagLst>
</file>

<file path=ppt/tags/tag240.xml><?xml version="1.0" encoding="utf-8"?>
<p:tagLst xmlns:p="http://schemas.openxmlformats.org/presentationml/2006/main">
  <p:tag name="AS_UNIQUEID" val="14033"/>
</p:tagLst>
</file>

<file path=ppt/tags/tag241.xml><?xml version="1.0" encoding="utf-8"?>
<p:tagLst xmlns:p="http://schemas.openxmlformats.org/presentationml/2006/main">
  <p:tag name="AS_UNIQUEID" val="13825"/>
</p:tagLst>
</file>

<file path=ppt/tags/tag242.xml><?xml version="1.0" encoding="utf-8"?>
<p:tagLst xmlns:p="http://schemas.openxmlformats.org/presentationml/2006/main">
  <p:tag name="AS_UNIQUEID" val="13826"/>
</p:tagLst>
</file>

<file path=ppt/tags/tag243.xml><?xml version="1.0" encoding="utf-8"?>
<p:tagLst xmlns:p="http://schemas.openxmlformats.org/presentationml/2006/main">
  <p:tag name="AS_UNIQUEID" val="13827"/>
</p:tagLst>
</file>

<file path=ppt/tags/tag244.xml><?xml version="1.0" encoding="utf-8"?>
<p:tagLst xmlns:p="http://schemas.openxmlformats.org/presentationml/2006/main">
  <p:tag name="AS_UNIQUEID" val="13828"/>
</p:tagLst>
</file>

<file path=ppt/tags/tag245.xml><?xml version="1.0" encoding="utf-8"?>
<p:tagLst xmlns:p="http://schemas.openxmlformats.org/presentationml/2006/main">
  <p:tag name="AS_UNIQUEID" val="13829"/>
</p:tagLst>
</file>

<file path=ppt/tags/tag246.xml><?xml version="1.0" encoding="utf-8"?>
<p:tagLst xmlns:p="http://schemas.openxmlformats.org/presentationml/2006/main">
  <p:tag name="AS_UNIQUEID" val="13830"/>
</p:tagLst>
</file>

<file path=ppt/tags/tag247.xml><?xml version="1.0" encoding="utf-8"?>
<p:tagLst xmlns:p="http://schemas.openxmlformats.org/presentationml/2006/main">
  <p:tag name="AS_UNIQUEID" val="13831"/>
</p:tagLst>
</file>

<file path=ppt/tags/tag248.xml><?xml version="1.0" encoding="utf-8"?>
<p:tagLst xmlns:p="http://schemas.openxmlformats.org/presentationml/2006/main">
  <p:tag name="AS_UNIQUEID" val="13832"/>
</p:tagLst>
</file>

<file path=ppt/tags/tag249.xml><?xml version="1.0" encoding="utf-8"?>
<p:tagLst xmlns:p="http://schemas.openxmlformats.org/presentationml/2006/main">
  <p:tag name="AS_UNIQUEID" val="13833"/>
</p:tagLst>
</file>

<file path=ppt/tags/tag250.xml><?xml version="1.0" encoding="utf-8"?>
<p:tagLst xmlns:p="http://schemas.openxmlformats.org/presentationml/2006/main">
  <p:tag name="AS_UNIQUEID" val="13834"/>
</p:tagLst>
</file>

<file path=ppt/tags/tag251.xml><?xml version="1.0" encoding="utf-8"?>
<p:tagLst xmlns:p="http://schemas.openxmlformats.org/presentationml/2006/main">
  <p:tag name="AS_UNIQUEID" val="13835"/>
</p:tagLst>
</file>

<file path=ppt/tags/tag252.xml><?xml version="1.0" encoding="utf-8"?>
<p:tagLst xmlns:p="http://schemas.openxmlformats.org/presentationml/2006/main">
  <p:tag name="AS_UNIQUEID" val="13836"/>
</p:tagLst>
</file>

<file path=ppt/tags/tag253.xml><?xml version="1.0" encoding="utf-8"?>
<p:tagLst xmlns:p="http://schemas.openxmlformats.org/presentationml/2006/main">
  <p:tag name="AS_UNIQUEID" val="13837"/>
</p:tagLst>
</file>

<file path=ppt/tags/tag254.xml><?xml version="1.0" encoding="utf-8"?>
<p:tagLst xmlns:p="http://schemas.openxmlformats.org/presentationml/2006/main">
  <p:tag name="AS_UNIQUEID" val="13838"/>
</p:tagLst>
</file>

<file path=ppt/tags/tag255.xml><?xml version="1.0" encoding="utf-8"?>
<p:tagLst xmlns:p="http://schemas.openxmlformats.org/presentationml/2006/main">
  <p:tag name="AS_UNIQUEID" val="13839"/>
</p:tagLst>
</file>

<file path=ppt/tags/tag256.xml><?xml version="1.0" encoding="utf-8"?>
<p:tagLst xmlns:p="http://schemas.openxmlformats.org/presentationml/2006/main">
  <p:tag name="AS_UNIQUEID" val="13840"/>
</p:tagLst>
</file>

<file path=ppt/tags/tag257.xml><?xml version="1.0" encoding="utf-8"?>
<p:tagLst xmlns:p="http://schemas.openxmlformats.org/presentationml/2006/main">
  <p:tag name="AS_UNIQUEID" val="13841"/>
</p:tagLst>
</file>

<file path=ppt/tags/tag258.xml><?xml version="1.0" encoding="utf-8"?>
<p:tagLst xmlns:p="http://schemas.openxmlformats.org/presentationml/2006/main">
  <p:tag name="AS_UNIQUEID" val="13842"/>
</p:tagLst>
</file>

<file path=ppt/tags/tag259.xml><?xml version="1.0" encoding="utf-8"?>
<p:tagLst xmlns:p="http://schemas.openxmlformats.org/presentationml/2006/main">
  <p:tag name="AS_UNIQUEID" val="13843"/>
</p:tagLst>
</file>

<file path=ppt/tags/tag260.xml><?xml version="1.0" encoding="utf-8"?>
<p:tagLst xmlns:p="http://schemas.openxmlformats.org/presentationml/2006/main">
  <p:tag name="AS_UNIQUEID" val="13844"/>
</p:tagLst>
</file>

<file path=ppt/tags/tag261.xml><?xml version="1.0" encoding="utf-8"?>
<p:tagLst xmlns:p="http://schemas.openxmlformats.org/presentationml/2006/main">
  <p:tag name="AS_UNIQUEID" val="13845"/>
</p:tagLst>
</file>

<file path=ppt/tags/tag262.xml><?xml version="1.0" encoding="utf-8"?>
<p:tagLst xmlns:p="http://schemas.openxmlformats.org/presentationml/2006/main">
  <p:tag name="AS_UNIQUEID" val="13846"/>
</p:tagLst>
</file>

<file path=ppt/tags/tag263.xml><?xml version="1.0" encoding="utf-8"?>
<p:tagLst xmlns:p="http://schemas.openxmlformats.org/presentationml/2006/main">
  <p:tag name="AS_UNIQUEID" val="13847"/>
</p:tagLst>
</file>

<file path=ppt/tags/tag264.xml><?xml version="1.0" encoding="utf-8"?>
<p:tagLst xmlns:p="http://schemas.openxmlformats.org/presentationml/2006/main">
  <p:tag name="AS_UNIQUEID" val="13848"/>
</p:tagLst>
</file>

<file path=ppt/tags/tag265.xml><?xml version="1.0" encoding="utf-8"?>
<p:tagLst xmlns:p="http://schemas.openxmlformats.org/presentationml/2006/main">
  <p:tag name="AS_UNIQUEID" val="13849"/>
</p:tagLst>
</file>

<file path=ppt/tags/tag266.xml><?xml version="1.0" encoding="utf-8"?>
<p:tagLst xmlns:p="http://schemas.openxmlformats.org/presentationml/2006/main">
  <p:tag name="AS_UNIQUEID" val="13850"/>
</p:tagLst>
</file>

<file path=ppt/tags/tag267.xml><?xml version="1.0" encoding="utf-8"?>
<p:tagLst xmlns:p="http://schemas.openxmlformats.org/presentationml/2006/main">
  <p:tag name="AS_UNIQUEID" val="13851"/>
</p:tagLst>
</file>

<file path=ppt/tags/tag268.xml><?xml version="1.0" encoding="utf-8"?>
<p:tagLst xmlns:p="http://schemas.openxmlformats.org/presentationml/2006/main">
  <p:tag name="AS_UNIQUEID" val="13852"/>
</p:tagLst>
</file>

<file path=ppt/tags/tag269.xml><?xml version="1.0" encoding="utf-8"?>
<p:tagLst xmlns:p="http://schemas.openxmlformats.org/presentationml/2006/main">
  <p:tag name="AS_UNIQUEID" val="13853"/>
</p:tagLst>
</file>

<file path=ppt/tags/tag270.xml><?xml version="1.0" encoding="utf-8"?>
<p:tagLst xmlns:p="http://schemas.openxmlformats.org/presentationml/2006/main">
  <p:tag name="AS_UNIQUEID" val="13854"/>
</p:tagLst>
</file>

<file path=ppt/tags/tag271.xml><?xml version="1.0" encoding="utf-8"?>
<p:tagLst xmlns:p="http://schemas.openxmlformats.org/presentationml/2006/main">
  <p:tag name="AS_UNIQUEID" val="13855"/>
</p:tagLst>
</file>

<file path=ppt/tags/tag272.xml><?xml version="1.0" encoding="utf-8"?>
<p:tagLst xmlns:p="http://schemas.openxmlformats.org/presentationml/2006/main">
  <p:tag name="AS_UNIQUEID" val="13856"/>
</p:tagLst>
</file>

<file path=ppt/tags/tag273.xml><?xml version="1.0" encoding="utf-8"?>
<p:tagLst xmlns:p="http://schemas.openxmlformats.org/presentationml/2006/main">
  <p:tag name="AS_UNIQUEID" val="13857"/>
</p:tagLst>
</file>

<file path=ppt/tags/tag274.xml><?xml version="1.0" encoding="utf-8"?>
<p:tagLst xmlns:p="http://schemas.openxmlformats.org/presentationml/2006/main">
  <p:tag name="AS_UNIQUEID" val="13858"/>
</p:tagLst>
</file>

<file path=ppt/tags/tag275.xml><?xml version="1.0" encoding="utf-8"?>
<p:tagLst xmlns:p="http://schemas.openxmlformats.org/presentationml/2006/main">
  <p:tag name="AS_UNIQUEID" val="13859"/>
</p:tagLst>
</file>

<file path=ppt/tags/tag276.xml><?xml version="1.0" encoding="utf-8"?>
<p:tagLst xmlns:p="http://schemas.openxmlformats.org/presentationml/2006/main">
  <p:tag name="AS_UNIQUEID" val="13860"/>
</p:tagLst>
</file>

<file path=ppt/tags/tag277.xml><?xml version="1.0" encoding="utf-8"?>
<p:tagLst xmlns:p="http://schemas.openxmlformats.org/presentationml/2006/main">
  <p:tag name="AS_UNIQUEID" val="13861"/>
</p:tagLst>
</file>

<file path=ppt/tags/tag278.xml><?xml version="1.0" encoding="utf-8"?>
<p:tagLst xmlns:p="http://schemas.openxmlformats.org/presentationml/2006/main">
  <p:tag name="AS_UNIQUEID" val="13862"/>
</p:tagLst>
</file>

<file path=ppt/tags/tag279.xml><?xml version="1.0" encoding="utf-8"?>
<p:tagLst xmlns:p="http://schemas.openxmlformats.org/presentationml/2006/main">
  <p:tag name="AS_UNIQUEID" val="13863"/>
</p:tagLst>
</file>

<file path=ppt/tags/tag280.xml><?xml version="1.0" encoding="utf-8"?>
<p:tagLst xmlns:p="http://schemas.openxmlformats.org/presentationml/2006/main">
  <p:tag name="AS_UNIQUEID" val="13864"/>
</p:tagLst>
</file>

<file path=ppt/tags/tag281.xml><?xml version="1.0" encoding="utf-8"?>
<p:tagLst xmlns:p="http://schemas.openxmlformats.org/presentationml/2006/main">
  <p:tag name="AS_UNIQUEID" val="13865"/>
</p:tagLst>
</file>

<file path=ppt/tags/tag282.xml><?xml version="1.0" encoding="utf-8"?>
<p:tagLst xmlns:p="http://schemas.openxmlformats.org/presentationml/2006/main">
  <p:tag name="AS_UNIQUEID" val="13866"/>
</p:tagLst>
</file>

<file path=ppt/tags/tag283.xml><?xml version="1.0" encoding="utf-8"?>
<p:tagLst xmlns:p="http://schemas.openxmlformats.org/presentationml/2006/main">
  <p:tag name="AS_UNIQUEID" val="13867"/>
</p:tagLst>
</file>

<file path=ppt/tags/tag284.xml><?xml version="1.0" encoding="utf-8"?>
<p:tagLst xmlns:p="http://schemas.openxmlformats.org/presentationml/2006/main">
  <p:tag name="AS_UNIQUEID" val="13868"/>
</p:tagLst>
</file>

<file path=ppt/tags/tag285.xml><?xml version="1.0" encoding="utf-8"?>
<p:tagLst xmlns:p="http://schemas.openxmlformats.org/presentationml/2006/main">
  <p:tag name="AS_UNIQUEID" val="13869"/>
</p:tagLst>
</file>

<file path=ppt/tags/tag286.xml><?xml version="1.0" encoding="utf-8"?>
<p:tagLst xmlns:p="http://schemas.openxmlformats.org/presentationml/2006/main">
  <p:tag name="AS_UNIQUEID" val="13870"/>
</p:tagLst>
</file>

<file path=ppt/tags/tag287.xml><?xml version="1.0" encoding="utf-8"?>
<p:tagLst xmlns:p="http://schemas.openxmlformats.org/presentationml/2006/main">
  <p:tag name="AS_UNIQUEID" val="13871"/>
</p:tagLst>
</file>

<file path=ppt/tags/tag288.xml><?xml version="1.0" encoding="utf-8"?>
<p:tagLst xmlns:p="http://schemas.openxmlformats.org/presentationml/2006/main">
  <p:tag name="AS_UNIQUEID" val="13872"/>
</p:tagLst>
</file>

<file path=ppt/tags/tag289.xml><?xml version="1.0" encoding="utf-8"?>
<p:tagLst xmlns:p="http://schemas.openxmlformats.org/presentationml/2006/main">
  <p:tag name="AS_UNIQUEID" val="13873"/>
</p:tagLst>
</file>

<file path=ppt/tags/tag290.xml><?xml version="1.0" encoding="utf-8"?>
<p:tagLst xmlns:p="http://schemas.openxmlformats.org/presentationml/2006/main">
  <p:tag name="AS_UNIQUEID" val="13874"/>
</p:tagLst>
</file>

<file path=ppt/tags/tag291.xml><?xml version="1.0" encoding="utf-8"?>
<p:tagLst xmlns:p="http://schemas.openxmlformats.org/presentationml/2006/main">
  <p:tag name="AS_UNIQUEID" val="13875"/>
</p:tagLst>
</file>

<file path=ppt/tags/tag292.xml><?xml version="1.0" encoding="utf-8"?>
<p:tagLst xmlns:p="http://schemas.openxmlformats.org/presentationml/2006/main">
  <p:tag name="AS_UNIQUEID" val="13876"/>
</p:tagLst>
</file>

<file path=ppt/tags/tag293.xml><?xml version="1.0" encoding="utf-8"?>
<p:tagLst xmlns:p="http://schemas.openxmlformats.org/presentationml/2006/main">
  <p:tag name="AS_UNIQUEID" val="13877"/>
</p:tagLst>
</file>

<file path=ppt/tags/tag294.xml><?xml version="1.0" encoding="utf-8"?>
<p:tagLst xmlns:p="http://schemas.openxmlformats.org/presentationml/2006/main">
  <p:tag name="AS_UNIQUEID" val="13878"/>
</p:tagLst>
</file>

<file path=ppt/tags/tag295.xml><?xml version="1.0" encoding="utf-8"?>
<p:tagLst xmlns:p="http://schemas.openxmlformats.org/presentationml/2006/main">
  <p:tag name="AS_UNIQUEID" val="13879"/>
</p:tagLst>
</file>

<file path=ppt/tags/tag296.xml><?xml version="1.0" encoding="utf-8"?>
<p:tagLst xmlns:p="http://schemas.openxmlformats.org/presentationml/2006/main">
  <p:tag name="AS_UNIQUEID" val="13880"/>
</p:tagLst>
</file>

<file path=ppt/tags/tag297.xml><?xml version="1.0" encoding="utf-8"?>
<p:tagLst xmlns:p="http://schemas.openxmlformats.org/presentationml/2006/main">
  <p:tag name="AS_UNIQUEID" val="13881"/>
</p:tagLst>
</file>

<file path=ppt/tags/tag298.xml><?xml version="1.0" encoding="utf-8"?>
<p:tagLst xmlns:p="http://schemas.openxmlformats.org/presentationml/2006/main">
  <p:tag name="AS_UNIQUEID" val="13882"/>
</p:tagLst>
</file>

<file path=ppt/tags/tag299.xml><?xml version="1.0" encoding="utf-8"?>
<p:tagLst xmlns:p="http://schemas.openxmlformats.org/presentationml/2006/main">
  <p:tag name="AS_UNIQUEID" val="13883"/>
</p:tagLst>
</file>

<file path=ppt/tags/tag300.xml><?xml version="1.0" encoding="utf-8"?>
<p:tagLst xmlns:p="http://schemas.openxmlformats.org/presentationml/2006/main">
  <p:tag name="AS_UNIQUEID" val="13884"/>
</p:tagLst>
</file>

<file path=ppt/tags/tag301.xml><?xml version="1.0" encoding="utf-8"?>
<p:tagLst xmlns:p="http://schemas.openxmlformats.org/presentationml/2006/main">
  <p:tag name="AS_UNIQUEID" val="13885"/>
</p:tagLst>
</file>

<file path=ppt/tags/tag302.xml><?xml version="1.0" encoding="utf-8"?>
<p:tagLst xmlns:p="http://schemas.openxmlformats.org/presentationml/2006/main">
  <p:tag name="AS_UNIQUEID" val="13886"/>
</p:tagLst>
</file>

<file path=ppt/tags/tag303.xml><?xml version="1.0" encoding="utf-8"?>
<p:tagLst xmlns:p="http://schemas.openxmlformats.org/presentationml/2006/main">
  <p:tag name="AS_UNIQUEID" val="13887"/>
</p:tagLst>
</file>

<file path=ppt/tags/tag304.xml><?xml version="1.0" encoding="utf-8"?>
<p:tagLst xmlns:p="http://schemas.openxmlformats.org/presentationml/2006/main">
  <p:tag name="AS_UNIQUEID" val="13888"/>
</p:tagLst>
</file>

<file path=ppt/tags/tag305.xml><?xml version="1.0" encoding="utf-8"?>
<p:tagLst xmlns:p="http://schemas.openxmlformats.org/presentationml/2006/main">
  <p:tag name="AS_UNIQUEID" val="13889"/>
</p:tagLst>
</file>

<file path=ppt/tags/tag306.xml><?xml version="1.0" encoding="utf-8"?>
<p:tagLst xmlns:p="http://schemas.openxmlformats.org/presentationml/2006/main">
  <p:tag name="AS_UNIQUEID" val="13890"/>
</p:tagLst>
</file>

<file path=ppt/tags/tag307.xml><?xml version="1.0" encoding="utf-8"?>
<p:tagLst xmlns:p="http://schemas.openxmlformats.org/presentationml/2006/main">
  <p:tag name="AS_UNIQUEID" val="13891"/>
</p:tagLst>
</file>

<file path=ppt/tags/tag308.xml><?xml version="1.0" encoding="utf-8"?>
<p:tagLst xmlns:p="http://schemas.openxmlformats.org/presentationml/2006/main">
  <p:tag name="AS_UNIQUEID" val="13892"/>
</p:tagLst>
</file>

<file path=ppt/tags/tag309.xml><?xml version="1.0" encoding="utf-8"?>
<p:tagLst xmlns:p="http://schemas.openxmlformats.org/presentationml/2006/main">
  <p:tag name="AS_UNIQUEID" val="13893"/>
</p:tagLst>
</file>

<file path=ppt/tags/tag310.xml><?xml version="1.0" encoding="utf-8"?>
<p:tagLst xmlns:p="http://schemas.openxmlformats.org/presentationml/2006/main">
  <p:tag name="AS_UNIQUEID" val="13894"/>
</p:tagLst>
</file>

<file path=ppt/tags/tag311.xml><?xml version="1.0" encoding="utf-8"?>
<p:tagLst xmlns:p="http://schemas.openxmlformats.org/presentationml/2006/main">
  <p:tag name="AS_UNIQUEID" val="13895"/>
</p:tagLst>
</file>

<file path=ppt/tags/tag312.xml><?xml version="1.0" encoding="utf-8"?>
<p:tagLst xmlns:p="http://schemas.openxmlformats.org/presentationml/2006/main">
  <p:tag name="AS_UNIQUEID" val="13896"/>
</p:tagLst>
</file>

<file path=ppt/tags/tag313.xml><?xml version="1.0" encoding="utf-8"?>
<p:tagLst xmlns:p="http://schemas.openxmlformats.org/presentationml/2006/main">
  <p:tag name="AS_UNIQUEID" val="13897"/>
</p:tagLst>
</file>

<file path=ppt/tags/tag314.xml><?xml version="1.0" encoding="utf-8"?>
<p:tagLst xmlns:p="http://schemas.openxmlformats.org/presentationml/2006/main">
  <p:tag name="AS_UNIQUEID" val="13898"/>
</p:tagLst>
</file>

<file path=ppt/tags/tag315.xml><?xml version="1.0" encoding="utf-8"?>
<p:tagLst xmlns:p="http://schemas.openxmlformats.org/presentationml/2006/main">
  <p:tag name="AS_UNIQUEID" val="13899"/>
</p:tagLst>
</file>

<file path=ppt/tags/tag316.xml><?xml version="1.0" encoding="utf-8"?>
<p:tagLst xmlns:p="http://schemas.openxmlformats.org/presentationml/2006/main">
  <p:tag name="AS_UNIQUEID" val="13900"/>
</p:tagLst>
</file>

<file path=ppt/tags/tag317.xml><?xml version="1.0" encoding="utf-8"?>
<p:tagLst xmlns:p="http://schemas.openxmlformats.org/presentationml/2006/main">
  <p:tag name="AS_UNIQUEID" val="13901"/>
</p:tagLst>
</file>

<file path=ppt/tags/tag318.xml><?xml version="1.0" encoding="utf-8"?>
<p:tagLst xmlns:p="http://schemas.openxmlformats.org/presentationml/2006/main">
  <p:tag name="AS_UNIQUEID" val="13902"/>
</p:tagLst>
</file>

<file path=ppt/tags/tag319.xml><?xml version="1.0" encoding="utf-8"?>
<p:tagLst xmlns:p="http://schemas.openxmlformats.org/presentationml/2006/main">
  <p:tag name="AS_UNIQUEID" val="13903"/>
</p:tagLst>
</file>

<file path=ppt/tags/tag320.xml><?xml version="1.0" encoding="utf-8"?>
<p:tagLst xmlns:p="http://schemas.openxmlformats.org/presentationml/2006/main">
  <p:tag name="AS_UNIQUEID" val="13904"/>
</p:tagLst>
</file>

<file path=ppt/tags/tag321.xml><?xml version="1.0" encoding="utf-8"?>
<p:tagLst xmlns:p="http://schemas.openxmlformats.org/presentationml/2006/main">
  <p:tag name="AS_UNIQUEID" val="13905"/>
</p:tagLst>
</file>

<file path=ppt/tags/tag322.xml><?xml version="1.0" encoding="utf-8"?>
<p:tagLst xmlns:p="http://schemas.openxmlformats.org/presentationml/2006/main">
  <p:tag name="AS_UNIQUEID" val="13906"/>
</p:tagLst>
</file>

<file path=ppt/tags/tag323.xml><?xml version="1.0" encoding="utf-8"?>
<p:tagLst xmlns:p="http://schemas.openxmlformats.org/presentationml/2006/main">
  <p:tag name="AS_UNIQUEID" val="13907"/>
</p:tagLst>
</file>

<file path=ppt/tags/tag324.xml><?xml version="1.0" encoding="utf-8"?>
<p:tagLst xmlns:p="http://schemas.openxmlformats.org/presentationml/2006/main">
  <p:tag name="AS_UNIQUEID" val="13908"/>
</p:tagLst>
</file>

<file path=ppt/tags/tag325.xml><?xml version="1.0" encoding="utf-8"?>
<p:tagLst xmlns:p="http://schemas.openxmlformats.org/presentationml/2006/main">
  <p:tag name="AS_UNIQUEID" val="13909"/>
</p:tagLst>
</file>

<file path=ppt/tags/tag326.xml><?xml version="1.0" encoding="utf-8"?>
<p:tagLst xmlns:p="http://schemas.openxmlformats.org/presentationml/2006/main">
  <p:tag name="AS_UNIQUEID" val="13910"/>
</p:tagLst>
</file>

<file path=ppt/tags/tag327.xml><?xml version="1.0" encoding="utf-8"?>
<p:tagLst xmlns:p="http://schemas.openxmlformats.org/presentationml/2006/main">
  <p:tag name="AS_UNIQUEID" val="13911"/>
</p:tagLst>
</file>

<file path=ppt/tags/tag328.xml><?xml version="1.0" encoding="utf-8"?>
<p:tagLst xmlns:p="http://schemas.openxmlformats.org/presentationml/2006/main">
  <p:tag name="AS_UNIQUEID" val="13912"/>
</p:tagLst>
</file>

<file path=ppt/tags/tag329.xml><?xml version="1.0" encoding="utf-8"?>
<p:tagLst xmlns:p="http://schemas.openxmlformats.org/presentationml/2006/main">
  <p:tag name="AS_UNIQUEID" val="13913"/>
</p:tagLst>
</file>

<file path=ppt/tags/tag330.xml><?xml version="1.0" encoding="utf-8"?>
<p:tagLst xmlns:p="http://schemas.openxmlformats.org/presentationml/2006/main">
  <p:tag name="AS_UNIQUEID" val="13914"/>
</p:tagLst>
</file>

<file path=ppt/tags/tag331.xml><?xml version="1.0" encoding="utf-8"?>
<p:tagLst xmlns:p="http://schemas.openxmlformats.org/presentationml/2006/main">
  <p:tag name="AS_UNIQUEID" val="13915"/>
</p:tagLst>
</file>

<file path=ppt/tags/tag332.xml><?xml version="1.0" encoding="utf-8"?>
<p:tagLst xmlns:p="http://schemas.openxmlformats.org/presentationml/2006/main">
  <p:tag name="AS_UNIQUEID" val="13916"/>
</p:tagLst>
</file>

<file path=ppt/tags/tag333.xml><?xml version="1.0" encoding="utf-8"?>
<p:tagLst xmlns:p="http://schemas.openxmlformats.org/presentationml/2006/main">
  <p:tag name="AS_UNIQUEID" val="13917"/>
</p:tagLst>
</file>

<file path=ppt/tags/tag334.xml><?xml version="1.0" encoding="utf-8"?>
<p:tagLst xmlns:p="http://schemas.openxmlformats.org/presentationml/2006/main">
  <p:tag name="AS_UNIQUEID" val="13918"/>
</p:tagLst>
</file>

<file path=ppt/tags/tag335.xml><?xml version="1.0" encoding="utf-8"?>
<p:tagLst xmlns:p="http://schemas.openxmlformats.org/presentationml/2006/main">
  <p:tag name="AS_UNIQUEID" val="13919"/>
</p:tagLst>
</file>

<file path=ppt/tags/tag336.xml><?xml version="1.0" encoding="utf-8"?>
<p:tagLst xmlns:p="http://schemas.openxmlformats.org/presentationml/2006/main">
  <p:tag name="AS_UNIQUEID" val="13920"/>
</p:tagLst>
</file>

<file path=ppt/tags/tag337.xml><?xml version="1.0" encoding="utf-8"?>
<p:tagLst xmlns:p="http://schemas.openxmlformats.org/presentationml/2006/main">
  <p:tag name="AS_UNIQUEID" val="13921"/>
</p:tagLst>
</file>

<file path=ppt/tags/tag338.xml><?xml version="1.0" encoding="utf-8"?>
<p:tagLst xmlns:p="http://schemas.openxmlformats.org/presentationml/2006/main">
  <p:tag name="AS_UNIQUEID" val="13922"/>
</p:tagLst>
</file>

<file path=ppt/tags/tag339.xml><?xml version="1.0" encoding="utf-8"?>
<p:tagLst xmlns:p="http://schemas.openxmlformats.org/presentationml/2006/main">
  <p:tag name="AS_UNIQUEID" val="13923"/>
</p:tagLst>
</file>

<file path=ppt/tags/tag340.xml><?xml version="1.0" encoding="utf-8"?>
<p:tagLst xmlns:p="http://schemas.openxmlformats.org/presentationml/2006/main">
  <p:tag name="AS_UNIQUEID" val="13924"/>
</p:tagLst>
</file>

<file path=ppt/tags/tag341.xml><?xml version="1.0" encoding="utf-8"?>
<p:tagLst xmlns:p="http://schemas.openxmlformats.org/presentationml/2006/main">
  <p:tag name="AS_UNIQUEID" val="13925"/>
</p:tagLst>
</file>

<file path=ppt/tags/tag342.xml><?xml version="1.0" encoding="utf-8"?>
<p:tagLst xmlns:p="http://schemas.openxmlformats.org/presentationml/2006/main">
  <p:tag name="AS_UNIQUEID" val="13926"/>
</p:tagLst>
</file>

<file path=ppt/tags/tag343.xml><?xml version="1.0" encoding="utf-8"?>
<p:tagLst xmlns:p="http://schemas.openxmlformats.org/presentationml/2006/main">
  <p:tag name="AS_UNIQUEID" val="13927"/>
</p:tagLst>
</file>

<file path=ppt/tags/tag344.xml><?xml version="1.0" encoding="utf-8"?>
<p:tagLst xmlns:p="http://schemas.openxmlformats.org/presentationml/2006/main">
  <p:tag name="AS_UNIQUEID" val="13928"/>
</p:tagLst>
</file>

<file path=ppt/tags/tag345.xml><?xml version="1.0" encoding="utf-8"?>
<p:tagLst xmlns:p="http://schemas.openxmlformats.org/presentationml/2006/main">
  <p:tag name="AS_UNIQUEID" val="13929"/>
</p:tagLst>
</file>

<file path=ppt/tags/tag346.xml><?xml version="1.0" encoding="utf-8"?>
<p:tagLst xmlns:p="http://schemas.openxmlformats.org/presentationml/2006/main">
  <p:tag name="AS_UNIQUEID" val="13930"/>
</p:tagLst>
</file>

<file path=ppt/tags/tag347.xml><?xml version="1.0" encoding="utf-8"?>
<p:tagLst xmlns:p="http://schemas.openxmlformats.org/presentationml/2006/main">
  <p:tag name="AS_UNIQUEID" val="13931"/>
</p:tagLst>
</file>

<file path=ppt/tags/tag348.xml><?xml version="1.0" encoding="utf-8"?>
<p:tagLst xmlns:p="http://schemas.openxmlformats.org/presentationml/2006/main">
  <p:tag name="AS_UNIQUEID" val="13932"/>
</p:tagLst>
</file>

<file path=ppt/tags/tag349.xml><?xml version="1.0" encoding="utf-8"?>
<p:tagLst xmlns:p="http://schemas.openxmlformats.org/presentationml/2006/main">
  <p:tag name="AS_UNIQUEID" val="13933"/>
</p:tagLst>
</file>

<file path=ppt/tags/tag350.xml><?xml version="1.0" encoding="utf-8"?>
<p:tagLst xmlns:p="http://schemas.openxmlformats.org/presentationml/2006/main">
  <p:tag name="AS_UNIQUEID" val="13934"/>
</p:tagLst>
</file>

<file path=ppt/tags/tag351.xml><?xml version="1.0" encoding="utf-8"?>
<p:tagLst xmlns:p="http://schemas.openxmlformats.org/presentationml/2006/main">
  <p:tag name="AS_UNIQUEID" val="13935"/>
</p:tagLst>
</file>

<file path=ppt/tags/tag352.xml><?xml version="1.0" encoding="utf-8"?>
<p:tagLst xmlns:p="http://schemas.openxmlformats.org/presentationml/2006/main">
  <p:tag name="AS_UNIQUEID" val="14109"/>
</p:tagLst>
</file>

<file path=ppt/tags/tag353.xml><?xml version="1.0" encoding="utf-8"?>
<p:tagLst xmlns:p="http://schemas.openxmlformats.org/presentationml/2006/main">
  <p:tag name="AS_UNIQUEID" val="14110"/>
</p:tagLst>
</file>

<file path=ppt/tags/tag354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simple-light-2">
  <a:themeElements>
    <a:clrScheme name="Simple Light">
      <a:dk1>
        <a:srgbClr val="434343"/>
      </a:dk1>
      <a:lt1>
        <a:srgbClr val="FFFFFF"/>
      </a:lt1>
      <a:dk2>
        <a:srgbClr val="710102"/>
      </a:dk2>
      <a:lt2>
        <a:srgbClr val="C50000"/>
      </a:lt2>
      <a:accent1>
        <a:srgbClr val="EEF6FF"/>
      </a:accent1>
      <a:accent2>
        <a:srgbClr val="71ABB0"/>
      </a:accent2>
      <a:accent3>
        <a:srgbClr val="2B555F"/>
      </a:accent3>
      <a:accent4>
        <a:srgbClr val="710102"/>
      </a:accent4>
      <a:accent5>
        <a:srgbClr val="C50000"/>
      </a:accent5>
      <a:accent6>
        <a:srgbClr val="EEF6FF"/>
      </a:accent6>
      <a:hlink>
        <a:srgbClr val="2B555F"/>
      </a:hlink>
      <a:folHlink>
        <a:srgbClr val="0097A7"/>
      </a:folHlink>
    </a:clrScheme>
    <a:fontScheme name="Office">
      <a:majorFont>
        <a:latin typeface="Arial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ppt/theme/theme3.xml><?xml version="1.0" encoding="utf-8"?>
<a:theme xmlns:r="http://schemas.openxmlformats.org/officeDocument/2006/relationships" xmlns:a="http://schemas.openxmlformats.org/drawingml/2006/main" name="1_Heale Slideshow by Slidesgo">
  <a:themeElements>
    <a:clrScheme name="Simple Light">
      <a:dk1>
        <a:srgbClr val="434343"/>
      </a:dk1>
      <a:lt1>
        <a:srgbClr val="FFFFFF"/>
      </a:lt1>
      <a:dk2>
        <a:srgbClr val="710102"/>
      </a:dk2>
      <a:lt2>
        <a:srgbClr val="C50000"/>
      </a:lt2>
      <a:accent1>
        <a:srgbClr val="EEF6FF"/>
      </a:accent1>
      <a:accent2>
        <a:srgbClr val="71ABB0"/>
      </a:accent2>
      <a:accent3>
        <a:srgbClr val="2B555F"/>
      </a:accent3>
      <a:accent4>
        <a:srgbClr val="710102"/>
      </a:accent4>
      <a:accent5>
        <a:srgbClr val="C50000"/>
      </a:accent5>
      <a:accent6>
        <a:srgbClr val="EEF6FF"/>
      </a:accent6>
      <a:hlink>
        <a:srgbClr val="2B555F"/>
      </a:hlink>
      <a:folHlink>
        <a:srgbClr val="0097A7"/>
      </a:folHlink>
    </a:clrScheme>
    <a:fontScheme name="Office">
      <a:majorFont>
        <a:latin typeface="Arial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ppt/theme/theme4.xml><?xml version="1.0" encoding="utf-8"?>
<a:theme xmlns:r="http://schemas.openxmlformats.org/officeDocument/2006/relationships" xmlns:a="http://schemas.openxmlformats.org/drawingml/2006/main" name="simple-light-2 override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11</Slides>
  <Notes>8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20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32">
      <vt:lpstr>Arial</vt:lpstr>
      <vt:lpstr>Calibri</vt:lpstr>
      <vt:lpstr>Manjari</vt:lpstr>
      <vt:lpstr>Roboto</vt:lpstr>
      <vt:lpstr>MiSans Light</vt:lpstr>
      <vt:lpstr>Times New Roman</vt:lpstr>
      <vt:lpstr>汉仪旗黑-55简</vt:lpstr>
      <vt:lpstr>Noto Serif SemCond ExtBd</vt:lpstr>
      <vt:lpstr>Noto Serif SemCond</vt:lpstr>
      <vt:lpstr>Wingdings</vt:lpstr>
      <vt:lpstr>宋体</vt:lpstr>
      <vt:lpstr>黑体</vt:lpstr>
      <vt:lpstr>Wingdings 2</vt:lpstr>
      <vt:lpstr>幼圆</vt:lpstr>
      <vt:lpstr>微软雅黑</vt:lpstr>
      <vt:lpstr>阿里巴巴普惠体 R</vt:lpstr>
      <vt:lpstr>楷体</vt:lpstr>
      <vt:lpstr>GB Pinyinok-B</vt:lpstr>
      <vt:lpstr>Comic Sans MS</vt:lpstr>
      <vt:lpstr>Arial Black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2024-09-21T22:36:08.561</cp:lastPrinted>
  <dcterms:created xsi:type="dcterms:W3CDTF">2024-09-21T14:36:08Z</dcterms:created>
  <dcterms:modified xsi:type="dcterms:W3CDTF">2024-09-21T14:36:11Z</dcterms:modified>
</cp:coreProperties>
</file>