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0853F-8C64-48E1-A891-52D60D462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B5AC6-E8DE-41C7-8C12-646B63D47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5F3F0-9777-461C-AFA9-22E0B9B57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DBE9A-3417-4062-B85E-9833D45EA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A65FD7-F644-469D-A46C-23D12147A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99215A-0944-4D04-A66B-47BCC2B4A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B9D87-F4B1-4487-B7A0-69C185237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92896-5FC9-45E9-BD47-DAD411C1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53D86-8F21-4BA1-BE92-846279A7B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CB9D3-7D89-421A-8C14-D00491E97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2E01A-9245-4F19-987E-7ECDF1B3A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10231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氟硅材料制备技术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氟硅材料性能表征与评价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氟硅材料在涂料行业应用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氟硅材料在其他领域应用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氟硅材料环境友好性评价与可持续发展策略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633" r="386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74" r="304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氟硅材料是指含有氟和硅元素的化合物，具有独特的化学和物理性质，广泛应用于各个领域。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氟硅材料具有优异的耐高低温性能、耐氧化性能、耐腐蚀性能、电绝缘性能和低表面能等特性。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氟硅材料的研究始于20世纪初，随着科学技术的不断进步，氟硅材料的种类和性能得到了极大的拓展和提升。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目前，氟硅材料已经成为一类重要的特种材料，广泛应用于航空航天、电子电气、化工、建筑等领域。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氟硅材料在航空航天领域用于制造高温结构件、密封件和涂层等；在电子电气领域用于制造绝缘材料、介电材料和封装材料等；在化工领域用于制造耐腐蚀设备、管道和阀门等；在建筑领域用于制造防水材料、密封材料和装饰材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随着科技的不断进步和人们对高性能材料需求的增加，氟硅材料的市场前景十分广阔。未来，氟硅材料将在更多领域得到应用，并推动相关产业的发展。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应用领域与市场前景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氟硅材料制备技术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主要原料包括硅烷、氟化氢、有机硅化合物等。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原料纯度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为保证产品质量，需选择高纯度原料，并进行严格的质量控制。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原料在使用前需进行干燥、过滤、除杂等预处理操作。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原料选择与预处理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反应原理及设备介绍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反应原理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氟硅材料的制备主要基于硅烷与氟化氢的化学反应，生成氟硅烷等中间产物，再经过聚合、裂解等反应得到最终产品。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反应釜、冷凝器、分离器、精馏塔等是氟硅材料制备过程中的关键设备。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设备材质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由于氟硅材料具有强腐蚀性和高温高压等特性，因此设备材质需选用耐腐蚀、耐高温高压的特种合金材料。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原料预处理→反应釜中反应→冷凝分离→精馏提纯→产品包装。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严格控制反应温度、压力、时间等参数；保持设备清洁干燥，防止杂质污染；加强安全防护措施，确保安全生产。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43958" r="43958"/>
          <a:stretch>
            <a:fillRect/>
          </a:stretch>
        </p:blipFill>
        <p:spPr>
          <a:xfrm>
            <a:off x="7803290" y="1299241"/>
            <a:ext cx="3679822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工艺流程及操作要点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制定严格的产品质量标准，包括外观、纯度、分子量、酸值等指标。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采用气相色谱、红外光谱、核磁共振等现代分析手段对产品进行全面检测。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对于不合格产品，需进行返工、降级或报废处理，确保出厂产品100%合格。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氟硅材料性能表征与评价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采用热重分析（TGA）、差热分析（DSC）等方法，研究氟硅材料的热稳定性、热分解温度等热性能指标。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热性能分析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通过拉伸试验、压缩试验、弯曲试验等手段，测定氟硅材料的强度、韧性、硬度等力学性能参数。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力学性能表征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利用介电常数、介电损耗、电阻率等电性能参数，评估氟硅材料在电场作用下的性能表现。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电性能表征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采用紫外-可见光谱、红外光谱等方法，分析氟硅材料的光学透过性、反射性、吸收性等光学性能。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光学性能表征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物理性能表征方法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化学性能表征方法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耐化学腐蚀性能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通过浸泡试验、加速老化试验等方法，评估氟硅材料在酸、碱、盐等化学介质中的耐腐蚀性能。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耐候性能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模拟自然气候条件，进行紫外线照射、高低温交变、湿度变化等耐候性能测试，以评估氟硅材料在自然环境中的稳定性。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阻燃性能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采用阻燃等级测试方法，评估氟硅材料的阻燃性能及燃烧过程中的烟密度、毒性等安全性能指标。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生物相容性评价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针对生物医用氟硅材料，进行细胞毒性、致敏性、血液相容性等生物相容性评价。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根据氟硅材料的应用领域和使用要求，筛选出具有代表性的功能性指标，如防水性、防油性、自清洁性等。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功能性指标筛选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对筛选出的功能性指标进行量化处理，确定具体的评价指标数值范围或等级划分标准。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评价指标量化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基于多指标综合评价方法，构建氟硅材料功能性评价指标体系，实现对氟硅材料功能性性能的全面评价。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综合评价模型构建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功能性评价指标体系建立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应用领域拓展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用户反馈收集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环境影响评估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实际应用效果评估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收集氟硅材料在实际应用中的典型案例，分析其成功应用的关键因素和存在的问题，为氟硅材料的改进和优化提供借鉴。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通过用户调查、访谈等方式，收集用户对氟硅材料实际应用效果的反馈意见，为氟硅材料的性能改进和市场推广提供参考依据。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评估氟硅材料在生产、使用、废弃等过程中对环境的影响程度，提出相应的环保措施和建议。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针对氟硅材料的不同应用领域，如建筑、汽车、电子电气等，开展实际应用效果评估，验证氟硅材料的性能优势。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https://d.book118.com/136110231201010050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2024-09-16T03:31:30.448</cp:lastPrinted>
  <dcterms:created xsi:type="dcterms:W3CDTF">2024-09-15T19:31:30Z</dcterms:created>
  <dcterms:modified xsi:type="dcterms:W3CDTF">2024-09-15T19:31:32Z</dcterms:modified>
</cp:coreProperties>
</file>