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A3F9F-68CB-4959-969F-DCE9DF66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42333-71B5-47FC-98FC-52DF7C9F6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030E9-C211-4BE3-BE75-6C17A3FEF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EE3AD-BA19-4BE6-833E-5BED8ADA8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F348A-0037-4893-84C7-637690AB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6464D-0766-405A-9FEF-6FD16118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E808F-4C11-49D9-A2D9-4C0884D0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30569-E636-40F2-B3BC-B23386AE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7D244-DAF6-4DE6-BF51-CF1C4875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0AFA0-E1BC-41CA-8FF4-2E88F4669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DF005-C26B-4B4C-8525-770AFF4E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1004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离婚协议中的赡养费支付期限与方式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赡养费支付期限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赡养费支付方式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赡养费调整机制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违反赡养费支付义务后果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完善离婚协议中赡养费条款建议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离婚协议是夫妻双方在离婚过程中，就财产分割、子女抚养、赡养费等问题达成的书面协议。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离婚协议在离婚程序中具有重要作用，是法院审理离婚案件的重要依据之一。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离婚协议中涉及赡养费条款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离婚协议中应明确赡养费的支付方、支付期限、支付方式、数额调整等条款。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赡养费是指离婚后，一方支付给另一方的用于生活、医疗、教育等方面的费用。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赡养费支付期限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长期支付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短期支付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长期支付与短期支付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通常适用于子女未成年或需要长期照顾的情况，支付期限可能持续到子女成年或完成学业。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适用于子女已成年或短期内可以独立生活的情况，支付期限相对较短，可能只需支付数月或数年。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双方约定固定的支付周期和金额，如每月、每季度或每年支付一定数额的赡养费。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定期支付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根据实际需要和双方协商，不定期地支付赡养费，这种方式较为灵活但缺乏稳定性。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不定期支付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定期支付与不定期支付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延期支付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在特定情况下，双方可协商延期支付赡养费，如支付方遇到经济困难等。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提前支付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支付方在约定期限前提前支付赡养费，可能是出于减轻自身负担或满足对方需求的考虑。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延期支付与提前支付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赡养费支付方式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直接以货币形式支付赡养费，通常通过银行转账或支票等方式完成。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包括以房产、车辆、有价证券等财产形式支付赡养费，需双方协商一致并明确财产价值。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现金支付与非现金支付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非现金支付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现金支付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赡养费支付方直接将费用支付给接收方，无需经过第三方。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直接支付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通过法院、律师或银行等第三方机构进行支付，通常用于确保支付的公正性和安全性。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间接支付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直接支付与间接支付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一次性支付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在离婚协议签订后，赡养费支付方一次性支付全部费用。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分期支付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按照离婚协议的约定，赡养费支付方分期向接收方支付费用，可以是按月、按季度或按年等不同的周期进行支付。分期支付可以减轻支付方的经济压力，同时也为接收方提供稳定的经济来源。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一次性支付与分期支付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https://d.book118.com/136111004114010042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2024-09-09T21:47:23.337</cp:lastPrinted>
  <dcterms:created xsi:type="dcterms:W3CDTF">2024-09-09T13:47:23Z</dcterms:created>
  <dcterms:modified xsi:type="dcterms:W3CDTF">2024-09-09T13:47:25Z</dcterms:modified>
</cp:coreProperties>
</file>