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83AD5-7C29-4A05-9CF9-83920917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6C20-80EE-4F7F-B8E1-01458DB2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DCBC-8C25-4903-A309-2C2A81BC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74240-91C7-4F5E-BA55-AA141309D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3BBD6-4A8D-4E96-8F51-9F9CFCFE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472AF-2A3F-478A-910A-DBCBFAF0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74F19-7202-4D60-92F6-9A20B170E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AB45F-77E5-4878-8178-E4BC668D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4875D-42C7-4366-9C34-E173230B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E9EB6-F4C7-49FD-BFDC-F0E690DF7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FF81E-06B5-41C5-ABF3-E190F156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2204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传染病科护士的职责和业务培训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临床护理技能操作规范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药物治疗与用药指导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实验室检测与结果解读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突发事件应对与团队协作能力提升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传染病防控的先锋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作为传染病科护士，首要角色是在医疗机构中站在防控传染病的第一线，负责病人的接诊、护理和治疗等工作。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患者心理支持者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在患者面临传染病威胁时，护士需提供必要的心理支持和情绪安抚，帮助患者积极面对疾病。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对患者及其家属进行传染病相关知识的普及和教育，提高他们对疾病的认知和自我防护能力。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密切观察患者的病情变化，及时、准确地记录相关症状和数据，为医生提供诊断依据。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根据医生的医嘱，为患者提供药物治疗、注射、采血等护理服务，并确保操作规范、安全。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执行医嘱与护理操作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严格执行感染控制制度，确保自身及患者的安全，防止传染病的进一步传播。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感染控制与防护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对患者进行健康指导，包括饮食、运动、用药等方面的建议，促进患者康复。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传染病科护士面临较高的感染风险，需要时刻保持警惕，严格遵守防护措施。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高压力性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需要不断学习和更新知识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在应对突发传染病疫情时，护士可能面临巨大的工作压力和心理负担。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传染病护理工作涉及专业知识广泛，要求护士具备扎实的医学基础和专业技能。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随着医学科学的发展，新的传染病不断出现，要求护士不断学习和更新相关知识，提高应对能力。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根据病原体不同，传染病可分为病毒性、细菌性、真菌性、寄生虫性等类别。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传染病的传播方式主要有空气传播、飞沫传播、接触传播、血液传播等。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传染病分类与传播途径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临床表现为发热、头痛、咳嗽、肌肉疼痛等，诊断依据为病毒核酸检测或抗原检测。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临床表现为咳嗽、咳痰、胸痛、呼吸困难等，诊断依据为胸部X线检查及细菌学检查。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临床表现为乏力、食欲减退、恶心、呕吐等，诊断依据为肝功能检查及病毒标志物检测。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常见传染病临床表现及诊断依据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包括个人卫生习惯养成、疫苗接种、避免接触传染源等。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一旦发现传染病疫情，应立即采取隔离治疗、追踪密切接触者、加强消毒等措施，以控制疫情扩散。同时，要加强公众健康教育，提高群众自我防护意识。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遵循先清洁后消毒、污染区向清洁区消毒的原则，确保消毒效果。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根据病原体种类和传播途径，选择合适的消毒剂和消毒方法，如紫外线、化学消毒剂、高温等。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严格执行隔离制度，包括患者隔离、医护人员个人防护、医疗废物处理等，以防止病原体传播。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消毒隔离技术操作规范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根据病原体传播途径和工作环境，选择合适的防护用品，如口罩、手套、防护服、护目镜等。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确保防护用品正确佩戴，避免污染和破损，使用后及时更换和处理。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正确佩戴与使用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保持手卫生，避免接触污染物品和环境，定期进行健康检查。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个人防护装备使用及注意事项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https://d.book118.com/136112204004010034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2024-09-02T23:12:14.859</cp:lastPrinted>
  <dcterms:created xsi:type="dcterms:W3CDTF">2024-09-02T15:12:14Z</dcterms:created>
  <dcterms:modified xsi:type="dcterms:W3CDTF">2024-09-02T15:12:17Z</dcterms:modified>
</cp:coreProperties>
</file>