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0076B-864A-402E-A403-107A78711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38F8B-552A-4B5C-B6AF-8F8D48833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FB918-F35B-40C3-B748-C1EC22A42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9FBB5E-4B5B-4045-8D26-9C36B4930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7A2FC4-53C5-4F92-981A-9B15B61E8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C73E41-8C2E-4D4A-A01B-4DF195AA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49AC7B-5B54-4D2C-B76F-DE76A882B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FF2AC9-9754-4221-91EC-8036D8AC3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D7A45B-7317-4B36-8F31-134A52C74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A79C7-72BA-4AEC-BC56-63ED673DE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225718-EDF9-43FE-BCF3-F5BFA196C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132402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0963" y="1262441"/>
            <a:ext cx="5916930" cy="1682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《网上营销方案》ppt课件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908996" y="2708076"/>
            <a:ext cx="1424940" cy="2472026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18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153412" y="2708076"/>
            <a:ext cx="678180" cy="1586865"/>
          </a:xfrm>
          <a:prstGeom prst="rect">
            <a:avLst/>
          </a:prstGeom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937946" y="930592"/>
            <a:ext cx="4507230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网上营销工具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网上营销实施步骤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网上营销是一种利用互联网技术，通过各种在线渠道进行产品或服务的宣传、推广和销售的营销方式。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覆盖面广、传播速度快、成本低廉、互动性强、个性化定制等。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通过互联网的广泛传播，提高品牌知名度和影响力。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通过在线互动和个性化服务，提高客户满意度和忠诚度。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促进销售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通过在线销售渠道，直接促进产品的销售。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网上营销的重要性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网上营销的发展经历了从电子邮件营销、搜索引擎营销、社交媒体营销到内容营销和大数据营销等不同阶段。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随着互联网技术的不断发展和普及，网上营销将继续不断创新和发展，出现更多新的营销方式和手段。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58" r="155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网上营销的历史与发展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明确产品的目标市场和消费者群体，根据消费者需求和偏好进行产品设计和功能优化。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通过创新或特色功能，使产品在市场上具有独特性和竞争优势。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确保产品的高品质和可靠性，以满足消费者对品质的期望。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根据产品的生产成本、市场供需关系和竞争状况制定价格。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根据竞争对手的产品定价策略来制定自己的价格，以保持竞争优势。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根据消费者对产品价值的认知和需求弹性制定价格。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价值导向定价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直接渠道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通过自己的网站、APP等直接向消费者销售产品。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结合线上和线下渠道，提供便捷的购买体验。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通过第三方平台（如电商平台、社交媒体平台）进行销售。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限时折扣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在特定时间段内提供折扣或优惠，以吸引消费者购买。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赠品或礼品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提供赠品或礼品，增加产品的附加价值，提高购买意愿。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通过建立会员制度，提供会员专享的优惠和特权，增加客户忠诚度。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会员营销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50116" y="1920284"/>
            <a:ext cx="5716905" cy="3177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96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68994" y="4026144"/>
            <a:ext cx="3735705" cy="5867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686960" y="2046014"/>
            <a:ext cx="683133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网上营销工具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网站结构优化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合理布局网页结构，提高网站的可读性和易用性。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通过优化网站结构和内容，提高网站在搜索引擎结果页的排名，吸引更多潜在客户。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关键词研究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分析目标受众常用关键词和搜索意图，确定网站主题和内容。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内容优化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提供有价值、原创的内容，满足用户需求，增加网站粘性。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外链建设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与其他网站建立合作关系，获取外部链接，提高网站权重。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搜索引擎优化（SEO）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选择与产品或服务相关的关键词，确保广告投放效果。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在搜索引擎结果页投放广告，针对潜在客户群体进行推广。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广告创意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设计吸引人的广告标题和描述，提高点击率。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实时跟踪广告效果，定期调整关键词和广告策略。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广告定位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根据受众特点，设置合理的广告投放地域和时间。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关键词广告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策划有趣的活动或推广，吸引用户参与，提高品牌曝光度。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互动与回复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积极与关注者互动，及时回复评论和私信。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发布有价值、有趣、与品牌相关的内容，吸引关注者。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利用社交媒体平台进行品牌宣传、用户互动和口碑营销。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平台选择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根据目标受众特点，选择合适的社交媒体平台。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https://d.book118.com/136113240240010042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351E00"/>
      </a:dk1>
      <a:lt1>
        <a:srgbClr val="FFFBEF"/>
      </a:lt1>
      <a:dk2>
        <a:srgbClr val="000000"/>
      </a:dk2>
      <a:lt2>
        <a:srgbClr val="FFFFFF"/>
      </a:lt2>
      <a:accent1>
        <a:srgbClr val="AE681B"/>
      </a:accent1>
      <a:accent2>
        <a:srgbClr val="D99134"/>
      </a:accent2>
      <a:accent3>
        <a:srgbClr val="A34713"/>
      </a:accent3>
      <a:accent4>
        <a:srgbClr val="D67A5C"/>
      </a:accent4>
      <a:accent5>
        <a:srgbClr val="CE7F65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2024-09-10T15:03:40.873</cp:lastPrinted>
  <dcterms:created xsi:type="dcterms:W3CDTF">2024-09-10T07:03:40Z</dcterms:created>
  <dcterms:modified xsi:type="dcterms:W3CDTF">2024-09-10T07:03:43Z</dcterms:modified>
</cp:coreProperties>
</file>