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3D81A-2A1F-4172-987F-651FACA7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B8E83-3B7A-469E-B125-D8302D3A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7F677-8098-43B3-A978-5967FC124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54D654-8DD1-43B7-8E42-04B4EF84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C29FA-B08D-4719-BA4C-964E44E13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A0ACF-0D7F-40BF-A315-4D3FA8EEE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C01470-67BE-4F03-A3DD-CE0FC6685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CEDE0-89A5-415F-8DC9-4BD9A2B7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49E4F-C761-4D48-95E7-466A87AC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94DFD-3CF9-4F09-82FA-73144EE6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FDE2D-DD24-4050-A28A-58C67D64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405315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外固定架钉道护理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钉道护理的常见问题及处理方法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钉道是指通过手术将外固定架的钢针或螺钉植入骨骼中，以固定骨折部位或矫正畸形。钉道是外固定架治疗中重要的组成部分，对于患者的康复和治疗效果具有关键作用。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钉道的植入需要遵循严格的操作规范，确保钢针或螺钉的位置准确、稳定，以避免对周围软组织和骨骼造成损伤。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钉道定义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植入方式的不同，钉道可以分为静力性固定和动力性固定两类。静力性固定是指钢针或螺钉在植入后保持固定状态，不发生移动；动力性固定是指钢针或螺钉在植入后可以发生一定的移动，以适应骨骼的生长和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钉道的材料也是多种多样的，常见的有不锈钢、钛合金等。不同材料具有不同的物理特性和生物相容性，选择合适的材料对于钉道的稳定性和患者的康复具有重要意义。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钉道分类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724" b="16724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0583" r="1058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8375" r="183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主要应用于骨折、畸形矫正、骨肿瘤等领域。在骨折治疗中，外固定架通过钉道对骨折部位进行固定，促进骨骼愈合；在畸形矫正中，钉道用于固定矫形器，对骨骼进行缓慢持续的牵引和压迫，以达到矫正畸形的目的；在骨肿瘤治疗中，钉道可以用于固定肿瘤切除后的骨骼缺损，为患者的康复提供支持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钉道的应用场景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保持钉道周围皮肤清洁干燥，避免细菌滋生。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定期消毒钉道周围皮肤，可用碘伏或酒精擦拭。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避免在钉道附近随意穿脱衣物，以防刮伤皮肤。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防止松动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避免剧烈运动和过度活动，以防外固定架松动。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定期检查外固定架的紧固程度，确保螺丝无松动。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若发现螺丝松动，应及时就医处理，重新固定。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定期对外固定架进行保养，如涂润滑油等。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在医生的指导下合理使用外固定架，避免过度依赖或不当使用。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14" b="225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568" b="2356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避免外固定架受到撞击和挤压，以防损坏。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延长使用寿命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钉道护理方法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使用生理盐水或双氧水清洗钉道周围的皮肤，清除污垢和分泌物。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清洁钉道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定期检查并清洁外固定架的各个部件，确保其表面干净无污渍。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清洁固定架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使用碘伏或酒精对钉道周围皮肤进行消毒，预防感染。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对外固定架的各个部件进行消毒，确保无菌状态。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消毒固定架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消毒钉道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https://d.book118.com/136114053154010042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2024-09-10T06:36:12.581</cp:lastPrinted>
  <dcterms:created xsi:type="dcterms:W3CDTF">2024-09-09T22:36:12Z</dcterms:created>
  <dcterms:modified xsi:type="dcterms:W3CDTF">2024-09-09T22:36:14Z</dcterms:modified>
</cp:coreProperties>
</file>