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EC95-3E65-42C2-801D-14A470C9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97AC6-6337-4062-B3BE-F277A529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F9F1D-CBDA-41F7-BC93-BC82471D3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29BA3-CBF5-4D92-9AC7-7CFD5A5E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61DE79-D853-49BB-9602-1FE4D2F0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C8A6F-0F2F-4903-9634-A5DAEBF6E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93DBB-45A0-494F-A293-71B7579CC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0A009-628F-4758-AF5B-38A73D3F0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8A374-4105-48EA-8C94-E2DECDA3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7CB94-6A00-4EBB-B612-4894AC427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A0E4E-6403-43A6-ADDB-6244701F1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4141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膀胱ca个案护理PPT\n## 1.膀胱ca概述及病例介绍\n### 1.1膀胱ca的定义与发病原因\n### 1.2膀胱ca的病例特点与诊断方法\n### 1.3膀胱ca的治疗方法与预后\n## 2.膀胱ca个案护理计划制定\n### 2.1评估患者的身体状况与护理需求\n### 2.2制定个性化的护理计划与措施\n### 2.3持续监测患者病情与调整护理计划\n## 3.膀胱ca个案护理实施与患者教育\n### 3.1实施护理计划，关注患者病情变化\n### 3.2患者心理护理与舒适度的改善\n### 3.3患者健康教育与健康生活方式的推广\n## 4.膀胱ca个案护理团队协作与沟通\n### 4.1护理团队的组织架构与职责分工\n### 4.2护理团队内部沟通与协作\n### 4.3与患者及家属的沟通与协作\n## 5.膀胱ca个案护理质量监控与持续改进\n### 5.1护理质量监控指标与方法\n### 5.2护理质量持续改进的策略与措施\n### 5.3护理效果评价与反馈机制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膀胱ca个案护理PPT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膀胱ca概述及病例介绍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膀胱ca是指发生在膀胱的恶性肿瘤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膀胱是储存尿液的器官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恶性肿瘤是指快速生长、侵犯周围组织并可能转移的肿瘤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发病原因尚不明确，可能与以下因素有关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吸烟：长期吸烟者患膀胱ca的风险较高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职业暴露：接触某些化学物质，如芳香胺类化合物，可能增加患病风险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遗传因素：有家族史的人患膀胱ca的风险较高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慢性膀胱炎：长期反复发作的膀胱炎可能增加患病风险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膀胱ca的定义与发病原因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膀胱ca的病例特点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年龄分布：好发于50岁以上的男性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症状：常见的症状包括血尿、尿频、尿急等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分期：根据肿瘤的侵犯范围和转移情况，分为不同分期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影像学检查：如CT、MRI等，用于了解肿瘤的位置和大小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内镜检查：如膀胱镜检查，可以直接观察肿瘤的情况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实验室检查：如尿液检查、血液检查等，用于了解患者的身体状况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活检：通过取组织进行病理学检查，确诊膀胱ca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膀胱ca的病例特点与诊断方法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手术：根据肿瘤的分期和类型，选择不同的手术方式，如部分膀胱切除术、全膀胱切除术等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放疗：利用高能射线杀死肿瘤细胞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化疗：使用药物抑制肿瘤细胞的生长和分裂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免疫治疗：通过激活或增强患者的免疫系统来对抗肿瘤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预后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膀胱ca的预后取决于多种因素，如肿瘤的分期、类型、治疗方式等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早期发现和治疗可以提高患者的生存率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患者的年龄、身体状况、生活习惯等也会影响预后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膀胱ca的治疗方法与预后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膀胱ca个案护理计划制定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评估患者的身体状况与护理需求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评估患者的身体状况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了解患者的病史、症状、检查结果等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评估患者的自理能力、活动能力、心理状况等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根据患者的病情和身体状况，确定护理的重点和难点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了解患者和家属对护理的期望和需求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制定个性化的护理计划与措施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根据评估结果，制定针对患者的个性化护理计划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护理计划应包括护理目标、护理措施、护理评价等内容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针对患者的病情和护理需求，制定具体的护理措施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护理措施应切实可行，易于实施和评价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持续监测患者病情与调整护理计划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持续监测患者病情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定期评估患者的身体状况、心理状况、治疗效果等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发现问题及时与医生沟通，调整治疗方案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根据患者病情的变化，及时调整护理计划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更新护理目标、护理措施和评价标准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膀胱ca个案护理实施与患者教育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实施护理计划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按照护理计划，为患者提供护理服务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关注患者的反应，调整护理措施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关注患者病情变化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观察患者的症状、生命体征等，及时发现病情变化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与医生沟通，及时处理患者的问题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实施护理计划，关注患者病情变化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https://d.book118.com/136114141055010051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膀胱ca个案护理PPT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2024-09-17T01:47:37.720</cp:lastPrinted>
  <dcterms:created xsi:type="dcterms:W3CDTF">2024-09-16T17:47:37Z</dcterms:created>
  <dcterms:modified xsi:type="dcterms:W3CDTF">2024-09-16T17:47:39Z</dcterms:modified>
</cp:coreProperties>
</file>