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C51FD4-28CB-419A-BE03-DD56C2DCB2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410DB5-5A84-4615-9FD1-47CEAFF704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FD8049-4C89-4DD3-9909-CC80C248C0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653562-FB9C-4F04-8BD6-DF9213C05B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980EAD6-E15B-414B-8CA1-9832CF49C2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EA34443-5F43-4D5E-8E0A-4D3EDE9B88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51FD412-CBB6-4AF5-94BE-8DA014F704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A114F8-FB34-4FA6-9AA1-E347283E51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132F70-8E63-4466-B107-ACEBD7F754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BC78DA-1282-498E-9077-5010114226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BCF267-A1E4-4561-88EF-D04AB86C37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6115240024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128185" y="966907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体育产业与大众健康事业的协同发展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00086" y="4308288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900086" y="511346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238974" y="100106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238974" y="1860445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175388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体育产业的发展现状与趋势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大众健康事业的现状与挑战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体育产业与大众健康事业的协同关系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体育产业与大众健康事业协同发展的实践与案例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政策建议与措施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体育产业的发展现状与趋势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全球体育产业规模持续增长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随着人们健康意识的提高和体育消费的增加，全球体育产业规模不断扩大，涵盖了赛事运营、健身休闲、体育传媒等多个领域。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体育赛事成为产业核心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各类体育赛事的举办和转播成为体育产业的核心，吸引了大量观众和赞助商，带动了相关产业的发展。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全球体育产业发展概况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37" r="83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随着国家政策的支持和全民健身的普及，中国体育产业呈现出蓬勃发展的态势，成为经济增长的新动力。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随着人们生活水平的提高和健康意识的增强，中国健身休闲市场呈现出巨大的发展潜力，各类健身房、瑜伽馆、户外运动营地等不断涌现。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中国体育产业发展现状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健身休闲市场潜力巨大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中国体育产业迅速崛起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绿色、可持续发展成为主流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环保和可持续发展理念在体育产业中越来越受到重视，绿色场馆、环保赛事等成为未来发展的趋势。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跨界合作与产业链整合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体育产业与其他产业的跨界合作将更加频繁，产业链整合将加速，形成更加完整的体育生态圈。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科技与体育融合发展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随着科技的进步，虚拟现实、人工智能等新技术将与体育产业深度融合，为消费者带来更加丰富和便捷的体育体验。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体育产业的发展趋势与前景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大众健康事业的现状与挑战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9625" r="962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大众健康事业在全球范围内得到广泛关注，各国政府和国际组织积极推动大众健康事业的发展。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大众健康事业涵盖了广泛的领域，包括健康教育、体育健身、医疗保健等，旨在提高人们的健康水平和生活质量。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大众健康事业的发展受到多种因素的影响，包括社会经济发展水平、人口结构变化、生活方式改变等。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大众健康事业的发展概况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中国的大众健康事业已经取得了一定的成绩，全民健身和健康素养水平不断提高，医疗保障体系不断完善。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但是，中国的大众健康事业仍然面临一些挑战，包括城乡差距大、医疗资源分布不均、慢性病发病率高等问题。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1693" r="1693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20" b="820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5" r="25"/>
          <a:stretch>
            <a:fillRect/>
          </a:stretch>
        </p:blipFill>
        <p:spPr>
          <a:xfrm>
            <a:off x="8486660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中国政府高度重视大众健康事业的发展，制定了一系列政策和措施，推动大众健康事业的发展。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中国大众健康事业的现状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缺乏科学指导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缺乏科学指导是影响大众健康事业发展的重要因素之一，需要加强科学研究和知识普及工作，提高人们的健康素养和自我保健能力。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人口老龄化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随着人口老龄化的加剧，大众健康事业需要更加关注老年人的健康问题，提高老年人的生活质量和健康水平。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慢性病防控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慢性病发病率逐年上升，大众健康事业需要加强慢性病防控工作，提高人们的健康意识和自我保健能力。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医疗资源不足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医疗资源不足是全球范围内普遍存在的问题，大众健康事业需要加强医疗资源的整合和优化，提高医疗服务的可及性和质量。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大众健康事业面临的挑战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体育产业与大众健康事业的协同关系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通过参与体育运动，提高身体机能和免疫力，预防疾病。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增强体质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运动有助于释放压力、调节情绪，促进心理健康。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体育运动为人们提供交流平台，增强社交能力。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促进社交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体育产业对大众健康的促进作用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https://d.book118.com/136115240024010035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2024-09-04T18:28:24.717</cp:lastPrinted>
  <dcterms:created xsi:type="dcterms:W3CDTF">2024-09-04T10:28:24Z</dcterms:created>
  <dcterms:modified xsi:type="dcterms:W3CDTF">2024-09-04T10:28:26Z</dcterms:modified>
</cp:coreProperties>
</file>