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23B96-6129-4046-9EEF-FE134D29C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8ADB-3B07-4079-9966-B023DA8D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09F4-6A57-4C83-8BC0-3728EB37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4953D-EC44-419C-9D7E-F04506222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2F823-EFB4-4225-A3BA-F13003C3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3E34F-6FFD-4E2D-81A4-451FF1174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06918-FE42-4A21-8C7A-ABBC5995A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78690-60AF-4519-9222-3767CD7F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A9DF0-DD81-48E4-99DF-6E745DA57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E3AE0-A0E3-4B2D-91FE-5FFAEEC4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EC440-EECA-4659-B9AB-709BF760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2011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学院团委学刊部工作总结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组织策划学院团委学刊的编辑、出版和发行工作。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协助学院团委开展各项宣传工作，提高学刊的知名度和影响力。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组织开展学刊部内部培训和交流活动，提高团队整体素质。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配合学院其他部门开展相关活动，促进学院文化建设和发展。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定期出版高质量的学院团委学刊，满足广大师生的阅读需求。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定期出版高质量的学院团委学刊，满足广大师生的阅读需求。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定期出版高质量的学院团委学刊，满足广大师生的阅读需求。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定期出版高质量的学院团委学刊，满足广大师生的阅读需求。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</a:p>
        </p:txBody>
      </p:sp>
      <p:sp>
        <p:nvSpPr>
          <p:cNvPr id="29" name="TextBox 29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负责学刊的策划、组稿、编辑、校对和排版工作，确保学刊内容的质量和规范。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负责学刊的印刷和发行工作，确保学刊按时出版并送达读者手中。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开展学刊宣传推广工作，通过多种渠道提高学刊的知名度和影响力。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组织开展学刊部内部培训和交流活动，提高团队整体素质和工作效率。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配合学院其他部门开展相关活动，为学院文化建设和发展做出贡献。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学刊出版情况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学刊部在一年内成功出版了四期学刊，每期刊物内容丰富，涵盖了学院内各个学科的优秀论文和研究成果。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学刊部成员在每期刊物的策划、组稿、审稿、编辑和排版等环节都付出了大量的努力，确保了学刊的质量和学术水平。同时，通过学刊的出版，为学院师生提供了一个展示研究成果和学术交流的平台。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学刊部成功组织了多次学术交流活动，包括论文征集、学术讲座和研讨会等，促进了师生之间的学术交流和合作。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学刊部通过与学院内其他部门和外部学术机构的合作，策划了一系列具有影响力的学术活动。这些活动不仅提高了师生的学术水平，还加强了与其他高校和研究机构的联系和合作。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部门活动组织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学刊部在宣传工作方面取得了显著成果，通过多种渠道宣传学刊和部门活动，提高了学刊的知名度和影响力。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学刊部利用学院官方网站、微信公众号和其他社交媒体平台，对学刊和部门活动进行广泛宣传。同时，通过与其他部门的合作，将学刊推广到更多的受众群体中，进一步扩大了学刊的影响力。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宣传工作成果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https://d.book118.com/136120111011010050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2024-09-15T03:51:52.404</cp:lastPrinted>
  <dcterms:created xsi:type="dcterms:W3CDTF">2024-09-14T19:51:52Z</dcterms:created>
  <dcterms:modified xsi:type="dcterms:W3CDTF">2024-09-14T19:51:54Z</dcterms:modified>
</cp:coreProperties>
</file>