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74C9C5-6A68-4A5B-832E-49BBB4A11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5A92A3-D9B3-41B5-B17F-A259800CB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D82F70-B8C4-40A2-8B65-19575A9F0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125804-2F9A-49AF-80C4-7CE93A01B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B515D9-46F1-4702-97E9-F9F50D7FB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E701CC-7CAC-4B15-86D5-60A169BB7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AC0496-4276-4D72-9DB3-2748B950C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2ACCE2-DA72-42D1-8021-F43D402AD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2A1C13-B8F0-4C4A-9627-849A62B64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B1AC10-1CFE-4A65-8AA8-15BD2D6D1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C00886-921F-45F3-BB85-7B3BFCF03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122002003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留置针护理的ppt大纲（2020年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留置针护理概述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留置针的护理流程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留置针的并发症及处理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留置针的护理实践与案例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留置针护理的未来展望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留置针护理概述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简述留置针的定义、作用和用途。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留置针是一种用于输液治疗的医疗设备，其作用是建立稳定的输液通道，方便快速给药和补液，减少反复穿刺带来的痛苦和血管损伤。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0187" r="1018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留置针的定义与作用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812" r="2481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介绍留置针的发明、改进和在医疗领域的应用历程。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留置针最初由美国医生在20世纪60年代发明，经过多年的改进和发展，已成为现代医疗中常用的输液工具。留置针的设计和材料不断改进，以适应不同患者的需求和提供更好的使用体验。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留置针的历史与发展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列举留置针适用的医疗场景和患者类型。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置针适用于需要长时间输液治疗的患者，如危重病人、需要快速补液的病人等。此外，留置针也适用于需要反复进行血液透析、胃肠外营养等治疗的患者。对于婴幼儿、老年人以及血管条件差的患者，留置针的使用能够减轻他们的痛苦和血管损伤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留置针的适用范围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留置针的护理流程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穿刺前准备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穿刺过程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073" b="11073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留置针的穿刺与固定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评估患者情况，选择合适的穿刺部位和留置针型号。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消毒皮肤，铺巾，检查留置针，进行穿刺，成功后固定。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避免在关节等活动度大的部位穿刺，选择粗直、血流丰富的血管。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封管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敷料更换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留置时间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留置针的维护与保养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每次输液结束后，使用生理盐水或肝素盐水进行封管。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在输入高粘滞性液体后，使用生理盐水或肝素盐水冲管。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一般留置时间为3-5天，最长不超过一周。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定期更换敷料，保持穿刺部位的清洁干燥。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消毒皮肤，撕除敷料，缓慢拔出留置针。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拔针前准备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拔针后处理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528" b="1652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按压穿刺部位，防止出血和血肿，废弃物按医疗废物处理。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拔针后观察穿刺部位有无出血、红肿等情况，及时处理。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留置针的拔除与处理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留置针的并发症及处理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静脉炎是留置针使用过程中常见的并发症之一，表现为穿刺部位血管红肿、疼痛、硬化等症状。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静脉炎的发生与留置针的材质、型号、留置时间、药物刺激等多种因素有关。处理方法包括局部热敷、抬高肢体、更换药物等，严重者需拔除留置针并给予抗炎治疗。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静脉炎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https://d.book118.com/136122002003010044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2024-09-12T04:18:46.047</cp:lastPrinted>
  <dcterms:created xsi:type="dcterms:W3CDTF">2024-09-11T20:18:46Z</dcterms:created>
  <dcterms:modified xsi:type="dcterms:W3CDTF">2024-09-11T20:18:47Z</dcterms:modified>
</cp:coreProperties>
</file>