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22A5BA-850F-48D2-9126-14A9187FA7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48C92E-3FCA-43F2-81C8-3935A8E5A3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359468-6FCA-4F7A-8DF1-95067BF64A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4D7B0E-8B5F-4763-98BA-F3AD459CB4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C156ACA-FFD8-41ED-A96F-31E49238B6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3CFE4D-701F-4629-9823-23FD0A8514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C0DA3B-7F51-484D-9362-A8DF858D0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4A2771-9682-48CE-AE3C-CEE92C19D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CFE396-D329-4515-BDAC-D2901BF1C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72D16A-8CDF-4FA6-8D5A-25557B590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9DE5FB-EA75-4BFF-8CE6-3BE89E50D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612221213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《法检目录》查阅指南\n## 1.法检目录的基本概念与重要性\n### 1.1法检目录的定义与构成\n### 1.2法检目录的法律效力与意义\n### 1.3法检目录在司法实践中的应用\n## 2.法检目录的编制与更新\n### 2.1法检目录的编制原则与程序\n### 2.2法检目录的更新机制与流程\n### 2.3法检目录的编制与更新实践案例分析\n## 3.法检目录的查阅方法与技巧\n### 3.1法检目录的查阅途径与工具\n### 3.2法检目录的检索技巧与策略\n### 3.3法检目录查阅中的注意事项与风险预防\n## 4.法检目录在司法实践中的具体应用\n### 4.1法检目录在刑事审判中的应用\n### 4.2法检目录在民事审判中的应用\n### 4.3法检目录在执行程序中的应用\n## 5.法检目录的发展趋势与未来展望\n### 5.1法检目录编制与更新的发展趋势\n### 5.2法检目录查阅技术的创新与变革\n### 5.3法检目录在司法改革中的角色与定位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《法检目录》查阅指南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1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法检目录的基本概念与重要性</a:t>
            </a:r>
            <a:endParaRPr/>
          </a:p>
        </p:txBody>
      </p:sp>
      <p:sp>
        <p:nvSpPr>
          <p:cNvPr id="132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33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5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66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67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8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0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法检目录是指法律、法规、司法解释等法律文件的索引</a:t>
                </a:r>
                <a:endParaRPr/>
              </a:p>
            </p:txBody>
          </p:sp>
          <p:sp>
            <p:nvSpPr>
              <p:cNvPr id="17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按照法律部门进行分类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按照法律文件的发布时间进行排序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包含法律文件的名称、编号、发布日期等信息</a:t>
                </a:r>
                <a:endParaRPr/>
              </a:p>
            </p:txBody>
          </p:sp>
        </p:grpSp>
        <p:grpSp>
          <p:nvGrpSpPr>
            <p:cNvPr id="173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7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法检目录的构成主要包括法律部门、法律文件和关键词</a:t>
                </a:r>
                <a:endParaRPr/>
              </a:p>
            </p:txBody>
          </p:sp>
          <p:sp>
            <p:nvSpPr>
              <p:cNvPr id="17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法律部门：如宪法、民法、刑法等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法律文件：如法律、法规、司法解释等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关键词：如罪名、法规名称、司法解释要点等</a:t>
                </a:r>
                <a:endParaRPr/>
              </a:p>
            </p:txBody>
          </p:sp>
          <p:sp>
            <p:nvSpPr>
              <p:cNvPr id="176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8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9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法检目录的定义与构成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83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8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法检目录具有法律效力，是司法实践中查阅法律文件的依据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法检目录中的法律文件具有法律效力，可以作为审判、执行的依据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法检目录中的司法解释可以作为法官、检察官在办案过程中的参考</a:t>
                </a:r>
                <a:endParaRPr/>
              </a:p>
            </p:txBody>
          </p:sp>
        </p:grpSp>
        <p:grpSp>
          <p:nvGrpSpPr>
            <p:cNvPr id="186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8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法检目录的意义在于方便查阅、提高效率和确保准确性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方便查阅：法检目录为司法人员提供了便捷的法律文件检索途径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提高效率：通过法检目录，司法人员可以快速找到所需的法律文件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确保准确性：法检目录中的法律文件经过严格筛选，保证了法律适用的准确性</a:t>
                </a:r>
                <a:endParaRPr/>
              </a:p>
            </p:txBody>
          </p:sp>
        </p:grpSp>
      </p:grpSp>
      <p:sp>
        <p:nvSpPr>
          <p:cNvPr id="1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法检目录的法律效力与意义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9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93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9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法检目录在刑事审判中的应用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查找罪名、犯罪事实、法定刑等相关法律规定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查找司法解释，以便更好地理解和适用法律</a:t>
                </a:r>
                <a:endParaRPr/>
              </a:p>
            </p:txBody>
          </p:sp>
          <p:sp>
            <p:nvSpPr>
              <p:cNvPr id="196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7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9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法检目录在民事审判中的应用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查找民事法律法规，以便正确处理民事纠纷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查找司法解释，以便更好地理解和适用法律</a:t>
                </a:r>
                <a:endParaRPr/>
              </a:p>
            </p:txBody>
          </p:sp>
          <p:sp>
            <p:nvSpPr>
              <p:cNvPr id="200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1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0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法检目录在执行程序中的应用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查找执行法律法规，以便正确执行判决、裁定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查找司法解释，以便更好地理解和适用法律</a:t>
                </a:r>
                <a:endParaRPr/>
              </a:p>
            </p:txBody>
          </p:sp>
          <p:sp>
            <p:nvSpPr>
              <p:cNvPr id="204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法检目录在司法实践中的应用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7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法检目录的编制与更新</a:t>
            </a:r>
            <a:endParaRPr/>
          </a:p>
        </p:txBody>
      </p:sp>
      <p:sp>
        <p:nvSpPr>
          <p:cNvPr id="208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09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法检目录的编制原则</a:t>
                </a:r>
                <a:endParaRPr/>
              </a:p>
            </p:txBody>
          </p:sp>
          <p:sp>
            <p:nvSpPr>
              <p:cNvPr id="2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完整性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：法检目录应包含所有有效的法律文件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准确性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：法检目录中的法律文件信息应准确无误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：法检目录应定期更新，以反映最新的法律变化</a:t>
                </a:r>
                <a:endParaRPr/>
              </a:p>
            </p:txBody>
          </p:sp>
          <p:sp>
            <p:nvSpPr>
              <p:cNvPr id="2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法检目录的编制程序</a:t>
                </a:r>
                <a:endParaRPr/>
              </a:p>
            </p:txBody>
          </p:sp>
          <p:sp>
            <p:nvSpPr>
              <p:cNvPr id="2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收集法律文件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：从各种渠道收集法律文件，确保文件的完整性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整理文件信息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：对法律文件进行分类、排序，整理文件信息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编制目录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：按照法检目录的构成，编制法检目录</a:t>
                </a:r>
                <a:endParaRPr/>
              </a:p>
            </p:txBody>
          </p:sp>
          <p:sp>
            <p:nvSpPr>
              <p:cNvPr id="2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法检目录的编制原则与程序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法检目录的更新机制</a:t>
                </a:r>
                <a:endParaRPr/>
              </a:p>
            </p:txBody>
          </p:sp>
          <p:sp>
            <p:nvSpPr>
              <p:cNvPr id="2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定期更新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：法检目录应定期进行更新，以反映最新的法律变化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不定期更新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：对于重要的法律文件，应进行不定期更新</a:t>
                </a:r>
                <a:endParaRPr/>
              </a:p>
            </p:txBody>
          </p:sp>
          <p:sp>
            <p:nvSpPr>
              <p:cNvPr id="2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法检目录的更新流程</a:t>
                </a:r>
                <a:endParaRPr/>
              </a:p>
            </p:txBody>
          </p:sp>
          <p:sp>
            <p:nvSpPr>
              <p:cNvPr id="2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收集新的法律文件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：从各种渠道收集新的法律文件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更新目录信息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：将新的法律文件信息更新到法检目录中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发布更新后的目录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：将更新后的法检目录发布给司法人员</a:t>
                </a:r>
                <a:endParaRPr/>
              </a:p>
            </p:txBody>
          </p:sp>
          <p:sp>
            <p:nvSpPr>
              <p:cNvPr id="2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法检目录的更新机制与流程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法检目录的编制与更新实践案例分析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案例一：某地区法检目录编制与更新实践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该地区法检目录编制工作由法制部门负责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法检目录编制过程中，注重与司法部门的沟通与合作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法检目录更新周期为半年，以保持目录的时效性</a:t>
                </a:r>
                <a:endParaRPr/>
              </a:p>
            </p:txBody>
          </p:sp>
          <p:pic>
            <p:nvPicPr>
              <p:cNvPr id="2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案例二：某法院法检目录编制与更新实践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该法院法检目录编制工作由研究室负责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法检目录编制过程中，注重与审判部门的沟通与合作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法检目录更新周期为季度，以保持目录的时效性</a:t>
                </a:r>
                <a:endParaRPr/>
              </a:p>
            </p:txBody>
          </p:sp>
          <p:pic>
            <p:nvPicPr>
              <p:cNvPr id="25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法检目录的查阅方法与技巧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法检目录的查阅途径与工具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法检目录的查阅途径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纸质法检目录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：在图书馆、法院、检察院等场所查阅纸质法检目录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电子法检目录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：通过互联网、法律数据库等途径查阅电子法检目录</a:t>
                </a:r>
                <a:endParaRPr/>
              </a:p>
            </p:txBody>
          </p:sp>
          <p:pic>
            <p:nvPicPr>
              <p:cNvPr id="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法检目录的查阅工具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搜索引擎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：如百度、谷歌等搜索引擎，通过关键词检索法检目录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专业法律数据库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：如北大法宝、中国法律检索系统等，提供专业的法检目录检索服务</a:t>
                </a:r>
                <a:endParaRPr/>
              </a:p>
            </p:txBody>
          </p:sp>
          <p:pic>
            <p:nvPicPr>
              <p:cNvPr id="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https://d.book118.com/136122212133010051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《法检目录》查阅指南</vt:lpstr>
      <vt:lpstr>法检目录的基本概念与重要性</vt:lpstr>
      <vt:lpstr>PowerPoint Presentation</vt:lpstr>
      <vt:lpstr>PowerPoint Presentation</vt:lpstr>
      <vt:lpstr>PowerPoint Presentation</vt:lpstr>
      <vt:lpstr>法检目录的编制与更新</vt:lpstr>
      <vt:lpstr>PowerPoint Presentation</vt:lpstr>
      <vt:lpstr>PowerPoint Presentation</vt:lpstr>
      <vt:lpstr>PowerPoint Presentation</vt:lpstr>
      <vt:lpstr>法检目录的查阅方法与技巧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2024-09-17T09:36:48.886</cp:lastPrinted>
  <dcterms:created xsi:type="dcterms:W3CDTF">2024-09-17T01:36:48Z</dcterms:created>
  <dcterms:modified xsi:type="dcterms:W3CDTF">2024-09-17T01:36:50Z</dcterms:modified>
</cp:coreProperties>
</file>