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F171D-3304-49C1-9FE2-BDD429672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310FB-0EA6-40FE-8EA6-F24AD1A15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8A04F-1DE4-46FB-9C9C-BEED43EA2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9FBE9B-FAA0-47DD-9D3C-B59A71492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997C02-91F8-4DC8-8D19-3C817EF5C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E148DC-736D-43A1-91A3-087DC3CFF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195814-7FC8-4A58-805A-1BFF601EF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3DAEC0-9714-4471-8BBA-661CE3A8B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89B129-A844-4374-A809-FEBD46D26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C3A23-84CD-4E64-A913-2B897EAE9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87ABF-D436-4C60-95EB-0BA2C0D7C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2315522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电子商务的智能家居电商模式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智能家居电商模式概述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电子商务平台在智能家居电商模式中的应用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智能家居电商模式的运营策略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智能家居电商模式的物流与配送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智能家居电商模式的未来发展趋势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案例分析：成功的智能家居电商模式实践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智能家居电商模式概述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58" r="2385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691" r="2169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智能家居电商模式是指通过电子商务平台，将智能家居产品和服务销售给消费者的商业模式。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以互联网和电子商务技术为依托，实现线上交易、线上服务和线上营销，提供个性化、便捷和高效的购物体验。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满足消费者需求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智能家居电商模式能够满足消费者对智能家居产品的需求，提供便捷的购物渠道和个性化服务。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促进产业发展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智能家居电商模式的发展能够促进智能家居产业的快速发展，推动技术创新和市场拓展。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提高市场竞争力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智能家居电商企业可以通过优化供应链、降低成本等方式提高市场竞争力，实现可持续发展。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智能家居电商模式的重要性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智能家居电商模式起源于20世纪末，随着互联网技术的不断发展，逐渐成为主流的商业模式。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物联网、人工智能等技术的不断发展，智能家居电商模式将更加智能化、个性化和服务化，为消费者提供更加便捷和高效的购物体验。同时，智能家居电商企业需要不断创新和优化商业模式，提高市场竞争力，实现可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智能家居电商模式的历史与发展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电子商务平台在智能家居电商模式中的应用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411" r="2541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电子商务平台为智能家居产品提供线上展示空间，通过图片、视频等多种形式展示产品特点，吸引潜在消费者。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商品展示与推广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电子商务平台提供便捷的在线支付功能，简化交易流程，促进消费者购买决策。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交易促成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电子商务平台与物流公司合作，提供快速、可靠的配送服务，确保消费者及时收到商品。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物流配送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电子商务平台提供在线客服支持，解答消费者疑问，处理售后问题，提升客户满意度。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电子商务平台在智能家居电商模式中的作用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电子商务平台在智能家居电商模式中的优势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用户基数大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电子商务平台拥有庞大的用户基础，有助于智能家居产品快速触达潜在消费者。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数据分析能力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电子商务平台具备强大的数据分析能力，可对用户行为、购买偏好等进行深入挖掘，为智能家居企业提供精准营销策略。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通过电子商务平台进行销售，智能家居企业可降低实体店面的租金、人员成本等，提高经营效率。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电子商务平台为智能家居企业提供了一个展示品牌形象、推广品牌价值的机会。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智能家居电商市场竞争激烈，众多品牌和产品同台竞技，如何脱颖而出成为一大挑战。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电子商务平台需严格把控入驻的智能家居产品质量，确保消费者权益不受侵害。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保障产品质量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智能家居产品通常体积较大、安装复杂，对物流配送和安装服务提出了更高的要求。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物流配送挑战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智能家居产品涉及到用户的隐私数据，电子商务平台需加强数据安全保护措施，确保用户信息安全。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数据安全风险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电子商务平台在智能家居电商模式中的挑战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智能家居电商模式的运营策略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强调用户体验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智能家居产品的特点是使用体验，电商应注重产品的易用性和稳定性，提供详细的产品说明和用户指南。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定制化服务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针对不同消费者的需求，电商可提供定制化的智能家居解决方案，满足个性化需求。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精选产品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智能家居产品种类繁多，电商应选择具有市场需求、品质可靠、功能创新的产品，以满足消费者对智能家居的需求。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电商应关注市场竞争对手的价格，制定具有竞争力的价格策略，吸引消费者。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竞争定价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根据产品功能、品质、用户体验等价值因素，电商可制定合理的价格，确保产品性价比。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价值定价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针对不同需求的消费者，电商可提供不同档次的产品，并制定相应的价格策略。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分级定价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限时优惠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电商可定期推出限时优惠活动，吸引消费者在特定时间内购买。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捆绑销售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将智能家居产品与其他相关产品捆绑销售，提高客单价和销售额。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会员优惠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针对会员用户，提供专属的优惠和积分奖励，增加用户粘性和复购率。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https://d.book118.com/136123155221010102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2024-09-27T20:02:30.615</cp:lastPrinted>
  <dcterms:created xsi:type="dcterms:W3CDTF">2024-09-27T12:02:30Z</dcterms:created>
  <dcterms:modified xsi:type="dcterms:W3CDTF">2024-09-27T12:02:32Z</dcterms:modified>
</cp:coreProperties>
</file>