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F457C-CA27-4CF6-9354-FFD09D38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2B311-3BFE-49DA-B123-89C3E1BB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D6701-F779-4EE6-B543-77FD7AE65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080D0-17BF-4401-A5F9-4B488996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4B60B-3C2A-46DD-8656-222032DD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CECD4-BCCD-40D2-9CFA-734FED4C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D10D9-0BC5-4896-9E96-19930BBC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66730-A8F9-4DBD-B3D4-D9E86311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ADD42-4375-4309-8BD2-D967BCD54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79A9C-7022-4E54-9FF9-875512863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2424-16F8-42CC-BC61-147EA17D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23202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企业培训新员工案例分析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企业名称：XYZ公司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主营业务：软件开发与技术服务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公司规模：员工XXX人，其中技术研发人员占比XX%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11" b="1461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随着公司业务不断拓展，新员工需要快速掌握相关技术和产品知识。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新员工入职后，需要快速融入团队，提高工作效率和项目交付质量。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文化认同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加强新员工对企业的认同感和归属感，培养团队合作精神。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知识传递：确保新员工掌握必要的技术和产品知识，能够胜任岗位工作。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能力提升：通过培训和实践，提高新员工的工作能力和团队协作能力。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企业文化传承：使新员工深入了解企业文化，增强对企业的认同感和归属感。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企业培训新员工案例分析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岗位职责与技能培训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根据新员工的岗位需求，提供相应的技能培训和知识传授，确保员工能够胜任工作。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沟通与团队协作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培养员工的沟通技巧和团队协作能力，提高工作效率和团队凝聚力。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向新员工介绍企业的使命、愿景和核心价值观，增强员工的归属感和忠诚度。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为新员工提供职业规划指导，帮助他们明确职业发展方向和目标。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利用在线学习平台和社交媒体工具，方便员工随时随地学习。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通过实际操作和模拟演练，提高员工解决实际问题的能力。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组织集中式培训活动，增强员工之间的互动与交流。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通过分析企业内外部案例，培养员工的分析问题和解决问题的能力。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企业内部讲师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选拔经验丰富的员工担任内部讲师，传授实际工作经验和技能。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外部专家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邀请行业专家或专业培训机构讲师，提供更专业的指导和建议。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为新员工安排资深员工担任导师，提供一对一辅导和指导。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制定详细的培训计划和评估标准，确保培训效果和质量。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https://d.book118.com/136123202214010045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2024-09-14T17:39:05.183</cp:lastPrinted>
  <dcterms:created xsi:type="dcterms:W3CDTF">2024-09-14T09:39:05Z</dcterms:created>
  <dcterms:modified xsi:type="dcterms:W3CDTF">2024-09-14T09:39:07Z</dcterms:modified>
</cp:coreProperties>
</file>