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FF3A1-3F22-4204-9F52-B6C96040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C296F-D799-4EDB-9124-2960BC577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85190-2CC5-4808-98AF-D1D55B1C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B3B62-8B2A-45A6-BA0F-E22333209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A5FC4-C67A-40F0-9F25-F2393E99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11D5A-3477-4696-8D31-BBFE814D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61AFBF-5764-4228-9481-32222E098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47253-AE38-4F05-937F-3E203803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DA1D6-4708-41CD-BADB-D1C7EB060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98746-6D1B-48C8-8D01-0FA21C4F8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3345C-EEB8-49B2-9F60-14F8897F3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2504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社交媒体营销问题分析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社交媒体营销的问题分析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社交媒体营销策略优化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77" r="303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社交媒体营销具有互动性、即时性、低成本、高传播率等特点，能够快速地与目标受众建立联系并传递信息。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通过社交媒体营销，企业可以扩大品牌知名度和影响力，吸引更多的潜在客户。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社交媒体营销能够直接引导目标受众进入购买环节，提高销售业绩。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建立品牌形象和信誉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通过社交媒体平台，企业可以与目标受众进行互动，建立品牌形象和信誉。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社交媒体营销起源于2000年代初，当时社交媒体平台开始兴起，企业开始尝试利用这些平台进行品牌推广和产品营销。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随着社交媒体平台的不断发展和普及，社交媒体营销逐渐成为企业营销策略的重要组成部分。各种社交媒体广告、内容营销、短视频营销等形式的出现，为企业提供了更多的营销手段。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未来，随着社交媒体平台的进一步发展和用户行为的改变，社交媒体营销将更加注重个性化、智能化和数据驱动，以更好地满足用户需求和提高营销效果。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社交媒体营销的问题分析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目标模糊是社交媒体营销中常见的问题，它可能导致营销活动缺乏焦点和效果。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在制定社交媒体营销策略时，企业常常没有明确、量化的目标，如增加品牌知名度、促进销售或提升用户参与度等。这可能导致营销活动缺乏方向，无法有效地吸引和留住目标受众。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目标不明确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内容质量差是社交媒体营销中的一大问题，它可能影响用户体验和品牌形象。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一些企业在社交媒体上发布的内容缺乏创意、价值或可信度，如低质量的广告、无关的推广或误导性的信息。这可能导致用户对品牌产生负面印象，降低品牌声誉和忠诚度。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内容质量低下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缺乏与用户的互动是社交媒体营销中的一大问题，它可能影响用户参与度和品牌忠诚度。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一些企业在社交媒体上未能及时回应用户评论、问题和反馈，或者未能主动发起有意义的对话和互动。这可能导致用户感到被忽视或失望，影响他们对品牌的忠诚度和口碑。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缺乏有效的互动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数据隐私和安全问题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数据隐私和安全问题是社交媒体营销中的一大挑战，它可能影响用户信任和品牌声誉。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随着社交媒体的普及，用户的个人信息和数据成为企业关注的焦点。一些企业可能未能充分保护用户数据，导致数据泄露或滥用。这可能引发用户的不满和担忧，降低他们对品牌的信任度。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竞争激烈是社交媒体营销中的常见问题，它可能影响品牌在市场中的地位和表现。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随着越来越多的品牌加入社交媒体营销行列，竞争变得日益激烈。为了在众多品牌中脱颖而出，企业需要不断创新和提升内容质量、互动体验和营销策略。否则，他们可能面临被市场忽视或排挤的风险。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社交媒体营销策略优化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https://d.book118.com/136125041230010054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2024-09-22T04:32:50.767</cp:lastPrinted>
  <dcterms:created xsi:type="dcterms:W3CDTF">2024-09-21T20:32:50Z</dcterms:created>
  <dcterms:modified xsi:type="dcterms:W3CDTF">2024-09-21T20:32:52Z</dcterms:modified>
</cp:coreProperties>
</file>