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675CB-EAF8-471B-B906-722171BCE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5EEA3-A0F8-4B1C-A7E9-A5628C34B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EBACE-148C-43F2-A493-4E6DF709A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980F9-BA65-43C8-8C87-88E567D0F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C9026-DB34-4D5C-A385-29046494D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B9454-A388-411B-84E5-A38F2CC2A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D336C1-3DA4-414F-BE60-16141251F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EF7FF-22F2-47CB-B95D-27D284B67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0A6F6-3A59-4017-96D4-33097469F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5CD5A-4712-4A2F-AE98-B4F6D43AF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995D8-C195-411D-BE3F-B9E40A1DD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32013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孕期与乳期营养需求的变化与调整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孕期营养需求概述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乳期营养需求概述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孕期与乳期关键营养素调整策略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孕期与乳期特殊营养需求关注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孕期与乳期合理膳食搭配建议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孕期与乳期营养补充剂使用指导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孕期营养需求概述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625" r="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孕期是女性特殊的生理时期，期间孕妇的生理状态发生显著变化，包括内分泌改变、代谢率增加、血容量扩充等。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孕期生理特点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孕期营养对胎儿的生长发育至关重要，良好的营养状况有助于预防胎儿畸形、促进胎儿大脑发育、提高新生儿出生体重和免疫力。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营养对胎儿发育的重要性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孕期生理特点及营养重要性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能量需求增加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营养素需求调整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随着胎儿的生长发育和母体自身代谢的增加，孕妇的能量需求逐渐提高，通常需要在孕前基础上增加一定的能量摄入。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孕期对蛋白质、脂肪、碳水化合物、维生素和矿物质等营养素的需求均有不同程度的增加，特别是钙、铁、锌、碘等微量元素的需求尤为突出。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孕期能量与营养素需求变化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孕妇应遵循平衡膳食的原则，食物种类多样化，适当增加优质蛋白质的摄入，如鱼、肉、蛋、奶等，同时保证充足的蔬菜和水果摄入以补充维生素和矿物质。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推荐摄入量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根据孕妇的体重、身高、孕周和劳动强度等因素，制定个性化的能量和营养素推荐摄入量，以满足孕妇和胎儿的生长发育需求。同时，孕妇应定期进行营养评估和膳食调整，确保营养摄入的充足和均衡。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375" r="2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孕期膳食指南与推荐摄入量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乳期营养需求概述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哺乳期是母亲产后用乳汁喂养婴儿的时期，通常持续6个月至1年。此阶段母亲身体逐渐恢复，乳汁分泌量逐渐增加。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哺乳期母亲需要摄取充足的营养，以维持自身健康并满足乳汁分泌所需。乳汁是婴儿的主要食物来源，其质量直接影响婴儿的生长发育。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乳期生理特点及营养重要性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乳期生理特点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453" r="44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哺乳期母亲能量需求较孕期有所降低，但仍高于非哺乳期。具体能量需求取决于母亲的体重、身高、年龄、活动量以及乳汁分泌量等因素。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营养素需求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哺乳期母亲对蛋白质、脂肪、碳水化合物、维生素和矿物质等营养素的需求均有所增加。特别是蛋白质、钙、铁、锌和维生素A、C等营养素，对乳汁分泌和婴儿生长发育尤为重要。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乳母能量与营养素需求变化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应保持均衡饮食，多吃富含优质蛋白质、钙、铁等营养素的食物，如鱼、肉、蛋、奶、豆类等。同时，多吃新鲜蔬菜和水果，以补充维生素和矿物质。避免食用辛辣、刺激性食物和饮料，以免影响乳汁质量和婴儿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哺乳期母亲的营养需求和膳食指南，建议每天摄入适量的谷类、薯类及杂豆，提供充足的能量；摄入鱼、禽、蛋、瘦肉等富含优质蛋白质的食物；每天喝牛奶或酸奶，以补充钙质；常吃含铁丰富的食物，如动物肝脏、瘦肉等；多吃新鲜蔬菜和水果，以补充维生素和矿物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推荐摄入量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乳母膳食指南与推荐摄入量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孕期与乳期关键营养素调整策略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孕期和乳期蛋白质需求增加，应适量增加摄入。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孕期可每天增加1个鸡蛋或相应量的鱼肉、禽肉或豆制品作为蛋白质补充。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优质蛋白质来源包括瘦肉、鱼、禽、蛋、奶制品和豆类等。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乳期妇女应保证每天摄入足够的蛋白质，以满足乳汁分泌和自身恢复的需要。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蛋白质摄入调整及食物来源选择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孕期和乳期应适量增加脂肪摄入，以满足胎儿和婴儿生长发育的需要。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优质脂肪来源包括植物油、鱼油、坚果等，富含不饱和脂肪酸，对胎儿和婴儿的大脑和视力发育有益。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孕期和乳期应控制饱和脂肪和反式脂肪的摄入，以降低心血管疾病的风险。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可适量食用富含DHA的鱼类，如三文鱼、鲈鱼等，有助于胎儿和婴儿的智力和视力发育。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脂肪摄入调整及优质脂肪酸推荐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孕期和乳期应保证碳水化合物的摄入量，以满足能量需求。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建议选择低GI（血糖生成指数）的食物，如全麦面包、燕麦、豆类、蔬菜等，有助于控制血糖和体重。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避免过多摄入高GI食物，如白面包、白米饭、糖果等，以免导致血糖波动和肥胖。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孕期和乳期妇女可适量食用水果，以补充维生素和矿物质，但应注意选择低糖水果，控制摄入量。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碳水化合物摄入调整及低GI食物推荐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孕期和乳期应增加维生素和矿物质的摄入，以满足胎儿和婴儿的生长发育需要。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10548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建议孕期和乳期妇女每天补充复合维生素和矿物质制剂，以保证全面均衡的营养摄入。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30437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特别注意补充铁、钙、叶酸等关键营养素，以预防孕期贫血、胎儿神经管缺陷和乳期骨质疏松等问题。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46171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孕期和乳期妇女应保持多样化的饮食，尽量从食物中获取各种营养素，避免偏食或挑食。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维生素和矿物质补充注意事项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https://d.book118.com/136132013111010045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2024-09-14T04:18:36.807</cp:lastPrinted>
  <dcterms:created xsi:type="dcterms:W3CDTF">2024-09-13T20:18:36Z</dcterms:created>
  <dcterms:modified xsi:type="dcterms:W3CDTF">2024-09-13T20:18:38Z</dcterms:modified>
</cp:coreProperties>
</file>