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D547D03-C2C4-4CDA-9E57-DAF209EA569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3E4A6-29F3-4E8C-97B9-3BB39A8C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260C2-CBBD-4C75-9E0D-C7D14ACF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8991C-6342-48DB-97F3-A977BFE1C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06C188-2E8D-492D-9F99-F39408DCF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3D5FC-8FB3-4FED-9F9A-F877EBB6F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BEF436-A029-483A-9F49-4384A0AC8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30ECA2-CB82-4E49-83C4-5D268F67A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E771C-1B02-47C0-9A58-E6EB54D02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555232-1F63-49CB-A52E-D596DF5A9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DBB48-0A5A-4BBF-A73B-3F9A3D00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8986B-2837-4E6A-B6E3-4FDCD8FA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BDA0128-C082-4151-8D66-77179EB80DB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65AD538-4F98-40CE-AE44-8BAB227A76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32240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学生心理健康关怀实践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学生心理危机干预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学生心理健康教育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学生心理支持与辅导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学生心理健康关怀实践概述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是学校教育中一个重要的方面，关系着学生的学习和生活质量。学生心理健康关怀实践旨在提供全面的心理支持和帮助，以促进学生的全面发展。本章将介绍学生心理健康关怀实践的概念和意义，以及形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学生心理健康的影响因素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包括家庭、学校、社会等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外部环境因素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包括个人性格、情绪状态等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内部个体因素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包括社会压力、人际关系等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学生心理健康关怀实践的意义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创造良好的学习环境和氛围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提升学生学习和生活质量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通过心理健康教育和咨询服务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预防和减少心理问题的发生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培养学生的心理素质和自我调节能力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促进学生全面健康发展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举办心理健康讲座和培训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开展心理健康主题活动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心理咨询和支持机制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建立心理咨询热线和平台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提供心理辅导和支持服务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学生心理健康关怀实践的形式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学校心理辅导服务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提供心理问题咨询和解决方案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开展心理健康教育活动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学生心理健康关怀实践的挑战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缺乏专业的心理咨询师和心理辅导资源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社会对心理健康问题的认知存在偏差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社会认知不足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不同学生群体的心理需求差异较大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学生群体多样性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学生心理健康关怀实践效果评估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学生心理健康良好，学习效果更佳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学业成绩提升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学生对学校的心理关怀感到满意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学生满意度提高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通过关怀实践，预防心理问题的发生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心理问题减少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第二章 学生心理健康评估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学生心理健康评估工具介绍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学生心理健康评估工具是评估学生心理健康状况的重要手段。常见的包括自评量表、外部评估工具和专业心理评估机构，通过这些工具可以更全面地了解学生的心理健康情况。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学校心理健康评估实践案例分享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详细介绍该学校的心理健康评估方案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某学校心理健康评估方案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评估方案实施后的效果和成效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学生在评估方案后心理健康状况的改善反馈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学生心理健康改善情况反馈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学生心理健康评估流程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收集学生的各类资料用于评估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收集评估资料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对收集到的资料进行深入分析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分析评估结果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根据评估结果为学生制定个性化的干预方案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制定个性化干预方案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学生心理健康评估的重要性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学生心理健康评估是发现潜在心理问题、量化心理健康状况和评估干预效果的重要手段，通过评估可以更好地了解学生的心理状态，及时干预，促进学生身心健康发展。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学校心理健康评估实践案例分享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某学校心理健康评估方案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学生心理健康改善情况反馈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学生心理危机干预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学生心理危机定义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焦虑、抑郁等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危机类型分类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提供安全环境、心理疏导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快速干预措施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行为异常、退缩等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危机信号识别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长期干预措施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家庭支持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防范措施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建立支持网络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学生心理危机干预流程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立即评估情况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提供紧急支持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联系专业机构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学生心理危机干预的原则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及时处理危机事件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快速响应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寻求专业心理帮助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避免后续不良影响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防止次生伤害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学生心理危机干预实践案例分享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某学校通过建立完善的心理危机干预方案，提供学生充分的心理支持和情感关怀。实施效果评估显示，学生心理健康状况得到明显改善，情绪稳定，学习积极性提高。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5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6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https://d.book118.com/136132240012010104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学生心理健康关怀实践</vt:lpstr>
      <vt:lpstr>目录</vt:lpstr>
      <vt:lpstr>第1章 简介</vt:lpstr>
      <vt:lpstr> </vt:lpstr>
      <vt:lpstr>学生心理健康的影响因素</vt:lpstr>
      <vt:lpstr>学生心理健康关怀实践的意义</vt:lpstr>
      <vt:lpstr>学生心理健康关怀实践的形式</vt:lpstr>
      <vt:lpstr>学生心理健康关怀实践的挑战</vt:lpstr>
      <vt:lpstr>学生心理健康关怀实践效果评估</vt:lpstr>
      <vt:lpstr>第二章 学生心理健康评估</vt:lpstr>
      <vt:lpstr> </vt:lpstr>
      <vt:lpstr>学校心理健康评估实践案例分享</vt:lpstr>
      <vt:lpstr>学生心理健康评估流程</vt:lpstr>
      <vt:lpstr>学生心理健康评估的重要性</vt:lpstr>
      <vt:lpstr>学校心理健康评估实践案例分享</vt:lpstr>
      <vt:lpstr>第3章 学生心理危机干预</vt:lpstr>
      <vt:lpstr>学生心理危机定义</vt:lpstr>
      <vt:lpstr>学生心理危机干预流程</vt:lpstr>
      <vt:lpstr>学生心理危机干预的原则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2024-09-29T14:18:38.601</cp:lastPrinted>
  <dcterms:created xsi:type="dcterms:W3CDTF">2024-09-29T06:18:38Z</dcterms:created>
  <dcterms:modified xsi:type="dcterms:W3CDTF">2024-09-29T06:18:40Z</dcterms:modified>
</cp:coreProperties>
</file>