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AC715-680A-4BF7-84E2-E2E20F3D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6791E-FF3D-4144-93C7-3BA8F68E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20DFC-9C3C-401C-BFAB-A5925E5F6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D5ED7-421D-4775-8E94-AEA690EB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55340-A7B7-4F3B-AC54-4A74A4C92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8EDC8-59F5-4D87-A739-3DC36E80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2481B-9C77-4734-A63D-5E2B72F4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11584-64C3-4E1F-9337-EDC64E53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AA6B6-9DCD-4BE4-A9E7-436D7ACF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9759C-1A71-4347-AC73-84C5A8D3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53A5-1CD1-414E-A4EA-88F9B1743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00" r:id="rId2"/>
    <p:sldLayoutId id="2147484801" r:id="rId3"/>
    <p:sldLayoutId id="2147484802" r:id="rId4"/>
    <p:sldLayoutId id="2147484803" r:id="rId5"/>
    <p:sldLayoutId id="2147484804" r:id="rId6"/>
    <p:sldLayoutId id="2147484805" r:id="rId7"/>
    <p:sldLayoutId id="2147484806" r:id="rId8"/>
    <p:sldLayoutId id="2147484807" r:id="rId9"/>
    <p:sldLayoutId id="2147484808" r:id="rId10"/>
    <p:sldLayoutId id="21474848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34013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物业管理法律法规概述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张某某,a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物业管理法律法规的定义和重要性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物业管理法律法规的体系和内容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物业管理法律法规的制定和实施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物业管理法律法规的监管和评估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物业管理法律法规的完善和发展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物业管理法律法规的定义和重要性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定义及概念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物业管理法律法规的重要性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物业管理法律法规的定义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物业管理法律法规的适用范围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物业管理法律法规的制定和实施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物业管理法律法规的重要性</a:t>
            </a:r>
            <a:endParaRPr lang="zh-CN" altLang="en-US"/>
          </a:p>
        </p:txBody>
      </p:sp>
      <p:sp>
        <p:nvSpPr>
          <p:cNvPr id="104902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保障业主权益：确保业主在物业管理过程中的合法权益得到有效保护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规范物业服务：通过法律法规的约束，确保物业服务的质量和标准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维护社会稳定：物业管理法律法规有助于维护社会稳定，减少物业纠纷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促进经济发展：物业管理法律法规为物业管理行业的发展提供了法律保障，促进经济发展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物业管理法律法规的体系和内容</a:t>
            </a:r>
            <a:endParaRPr lang="zh-CN" altLang="en-US">
              <a:sym typeface="+mn-lt"/>
            </a:endParaRPr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物业管理法律法规的体系</a:t>
            </a:r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物业管理法律法规的制定机构和效力等级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物业管理法律法规的主要内容和适用范围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物业管理法律法规的体系结构和相互关系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物业管理法律法规的制定和实施程序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物业管理法律法规的主要内容</a:t>
            </a:r>
            <a:endParaRPr lang="zh-CN" altLang="en-US"/>
          </a:p>
        </p:txBody>
      </p:sp>
      <p:sp>
        <p:nvSpPr>
          <p:cNvPr id="10492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物业管理法律法规的适用范围和对象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物业管理法律法规的制定和实施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物业管理的定义、性质和特点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物业管理法律法规的体系和内容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物业管理法律法规的制定和实施</a:t>
            </a:r>
            <a:endParaRPr lang="zh-CN" altLang="en-US">
              <a:sym typeface="+mn-lt"/>
            </a:endParaRPr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制定过程和程序</a:t>
            </a:r>
            <a:endParaRPr lang="zh-CN" altLang="en-US"/>
          </a:p>
        </p:txBody>
      </p:sp>
      <p:sp>
        <p:nvSpPr>
          <p:cNvPr id="10493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制定程序：经过起草、征求意见、审查、批准等程序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制定依据：根据相关法律法规和政策文件制定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实施主体：物业管理企业、业主委员会等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实施方式：通过签订合同、制定规章制度等方式实施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实施方式和要求</a:t>
            </a:r>
            <a:endParaRPr lang="zh-CN" altLang="en-US"/>
          </a:p>
        </p:txBody>
      </p:sp>
      <p:sp>
        <p:nvSpPr>
          <p:cNvPr id="1049380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实施机构：物业管理委员会、业主大会、物业服务企业等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实施方式：制定物业管理方案、签订物业服务合同、开展物业服务活动等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实施要求：遵守法律法规、保障业主权益、提高服务质量等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违反法律法规的后果</a:t>
            </a:r>
            <a:endParaRPr lang="zh-CN" altLang="en-US"/>
          </a:p>
        </p:txBody>
      </p:sp>
      <p:sp>
        <p:nvSpPr>
          <p:cNvPr id="10494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罚款：根据违规程度和性质，物业管理公司或相关责任人可能需要支付罚款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撤销资质：如果物业管理公司违反法律法规情节严重，其资质可能会被撤销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承担法律责任：物业管理公司或相关责任人可能需要承担相应的法律责任，包括民事赔偿、刑事责任等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警告或责令改正：物业管理公司或相关责任人可能会受到警告或责令改正的行政处罚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https://d.book118.com/136134013132010035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物业管理法律法规概述</vt:lpstr>
      <vt:lpstr>目录</vt:lpstr>
      <vt:lpstr>单击添加章节标题</vt:lpstr>
      <vt:lpstr>物业管理法律法规的定义和重要性</vt:lpstr>
      <vt:lpstr>PowerPoint Presentation</vt:lpstr>
      <vt:lpstr>定义及概念</vt:lpstr>
      <vt:lpstr>物业管理法律法规的重要性</vt:lpstr>
      <vt:lpstr>物业管理法律法规的体系和内容</vt:lpstr>
      <vt:lpstr>PowerPoint Presentation</vt:lpstr>
      <vt:lpstr>物业管理法律法规的体系</vt:lpstr>
      <vt:lpstr>物业管理法律法规的主要内容</vt:lpstr>
      <vt:lpstr>物业管理法律法规的制定和实施</vt:lpstr>
      <vt:lpstr>PowerPoint Presentation</vt:lpstr>
      <vt:lpstr>制定过程和程序</vt:lpstr>
      <vt:lpstr>实施方式和要求</vt:lpstr>
      <vt:lpstr>违反法律法规的后果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2024-09-05T10:46:23.488</cp:lastPrinted>
  <dcterms:created xsi:type="dcterms:W3CDTF">2024-09-05T02:46:23Z</dcterms:created>
  <dcterms:modified xsi:type="dcterms:W3CDTF">2024-09-05T02:46:25Z</dcterms:modified>
</cp:coreProperties>
</file>