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QFDQBB+ITTKDD+MicrosoftYaHei-Bold"/>
      <p:regular r:id="rId18"/>
    </p:embeddedFont>
    <p:embeddedFont>
      <p:font typeface="FSITHM+MFDKWH+MicrosoftYaHei"/>
      <p:regular r:id="rId19"/>
    </p:embeddedFont>
    <p:embeddedFont>
      <p:font typeface="MSDDQA+MS-UIGothic"/>
      <p:regular r:id="rId20"/>
    </p:embeddedFont>
    <p:embeddedFont>
      <p:font typeface="FBUTSR+MEIFLT+ArialMT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265FB-34D4-4A28-B727-78F5F5B55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E2D9F0-2F83-4E99-B3DB-9E92AC784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F162EA-0B5A-443A-8600-BDCECF7BF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662E5B-A360-4104-8BF1-103B8C41C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3D0D35-B63B-4CFF-985F-4BF9EC518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06D2BD-B20D-443D-B31D-05D85E012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BEFDBA-6BB8-4BF5-A8EE-75C520B3A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275212-D750-4BE8-B3AD-EF811DF54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DAA79A-487C-43E4-BD06-43A65BE9D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9364BA-7E27-43E8-B19B-DC2C949A6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F09283-05F5-464F-9F58-934FCA318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13405311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45260" y="350134"/>
            <a:ext cx="166248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2023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02950" y="386020"/>
            <a:ext cx="1098202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131516"/>
                </a:solidFill>
                <a:latin typeface="FSITHM+MFDKWH+MicrosoftYaHei"/>
                <a:cs typeface="FSITHM+MFDKWH+MicrosoftYaHei"/>
              </a:rPr>
              <a:t>REPORTING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1069" y="1896629"/>
            <a:ext cx="6600825" cy="247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131516"/>
                </a:solidFill>
                <a:latin typeface="MSDDQA+MS-UIGothic"/>
                <a:cs typeface="MSDDQA+MS-UIGothic"/>
              </a:rPr>
              <a:t>酒店智能化</a:t>
            </a:r>
            <a:r>
              <a:rPr sz="4950">
                <a:solidFill>
                  <a:srgbClr val="131516"/>
                </a:solidFill>
                <a:latin typeface="SimSun"/>
                <a:cs typeface="SimSun"/>
              </a:rPr>
              <a:t>设计</a:t>
            </a:r>
            <a:r>
              <a:rPr sz="4950">
                <a:solidFill>
                  <a:srgbClr val="131516"/>
                </a:solidFill>
                <a:latin typeface="MSDDQA+MS-UIGothic"/>
                <a:cs typeface="MSDDQA+MS-UIGothic"/>
              </a:rPr>
              <a:t>方案</a:t>
            </a:r>
          </a:p>
          <a:p>
            <a:pPr marL="0" marR="0">
              <a:lnSpc>
                <a:spcPts val="4950"/>
              </a:lnSpc>
              <a:spcBef>
                <a:spcPts val="2180"/>
              </a:spcBef>
              <a:spcAft>
                <a:spcPct val="0"/>
              </a:spcAft>
            </a:pPr>
            <a:r>
              <a:rPr sz="4950">
                <a:solidFill>
                  <a:srgbClr val="131516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131516"/>
                </a:solidFill>
                <a:latin typeface="MSDDQA+MS-UIGothic"/>
                <a:cs typeface="MSDDQA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608195" y="1908365"/>
            <a:ext cx="3404501" cy="283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131516"/>
                </a:solidFill>
                <a:latin typeface="FBUTSR+MEIFLT+ArialMT"/>
                <a:cs typeface="FBUTSR+MEIFLT+ArialMT"/>
              </a:rPr>
              <a:t>•</a:t>
            </a:r>
            <a:r>
              <a:rPr sz="2450" spc="128">
                <a:solidFill>
                  <a:srgbClr val="131516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131516"/>
                </a:solidFill>
                <a:latin typeface="MSDDQA+MS-UIGothic"/>
                <a:cs typeface="MSDDQA+MS-UIGothic"/>
              </a:rPr>
              <a:t>酒店智能化</a:t>
            </a:r>
            <a:r>
              <a:rPr sz="2400">
                <a:solidFill>
                  <a:srgbClr val="131516"/>
                </a:solidFill>
                <a:latin typeface="SimSun"/>
                <a:cs typeface="SimSun"/>
              </a:rPr>
              <a:t>设计</a:t>
            </a:r>
            <a:r>
              <a:rPr sz="2400">
                <a:solidFill>
                  <a:srgbClr val="131516"/>
                </a:solidFill>
                <a:latin typeface="MSDDQA+MS-UIGothic"/>
                <a:cs typeface="MSDDQA+MS-UIGothic"/>
              </a:rPr>
              <a:t>方案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131516"/>
                </a:solidFill>
                <a:latin typeface="FBUTSR+MEIFLT+ArialMT"/>
                <a:cs typeface="FBUTSR+MEIFLT+ArialMT"/>
              </a:rPr>
              <a:t>•</a:t>
            </a:r>
            <a:r>
              <a:rPr sz="2450" spc="128">
                <a:solidFill>
                  <a:srgbClr val="131516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131516"/>
                </a:solidFill>
                <a:latin typeface="MSDDQA+MS-UIGothic"/>
                <a:cs typeface="MSDDQA+MS-UIGothic"/>
              </a:rPr>
              <a:t>酒店智能化技</a:t>
            </a:r>
            <a:r>
              <a:rPr sz="2400">
                <a:solidFill>
                  <a:srgbClr val="131516"/>
                </a:solidFill>
                <a:latin typeface="SimSun"/>
                <a:cs typeface="SimSun"/>
              </a:rPr>
              <a:t>术应</a:t>
            </a:r>
            <a:r>
              <a:rPr sz="2400">
                <a:solidFill>
                  <a:srgbClr val="131516"/>
                </a:solidFill>
                <a:latin typeface="MSDDQA+MS-UIGothic"/>
                <a:cs typeface="MSDDQA+MS-UIGothic"/>
              </a:rPr>
              <a:t>用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131516"/>
                </a:solidFill>
                <a:latin typeface="FBUTSR+MEIFLT+ArialMT"/>
                <a:cs typeface="FBUTSR+MEIFLT+ArialMT"/>
              </a:rPr>
              <a:t>•</a:t>
            </a:r>
            <a:r>
              <a:rPr sz="2450" spc="128">
                <a:solidFill>
                  <a:srgbClr val="131516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131516"/>
                </a:solidFill>
                <a:latin typeface="MSDDQA+MS-UIGothic"/>
                <a:cs typeface="MSDDQA+MS-UIGothic"/>
              </a:rPr>
              <a:t>酒店智能化</a:t>
            </a:r>
            <a:r>
              <a:rPr sz="2400">
                <a:solidFill>
                  <a:srgbClr val="131516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131516"/>
                </a:solidFill>
                <a:latin typeface="MSDDQA+MS-UIGothic"/>
                <a:cs typeface="MSDDQA+MS-UIGothic"/>
              </a:rPr>
              <a:t>施方案</a:t>
            </a:r>
          </a:p>
          <a:p>
            <a:pPr marL="0" marR="0">
              <a:lnSpc>
                <a:spcPts val="2552"/>
              </a:lnSpc>
              <a:spcBef>
                <a:spcPts val="1482"/>
              </a:spcBef>
              <a:spcAft>
                <a:spcPct val="0"/>
              </a:spcAft>
            </a:pPr>
            <a:r>
              <a:rPr sz="2450">
                <a:solidFill>
                  <a:srgbClr val="131516"/>
                </a:solidFill>
                <a:latin typeface="FBUTSR+MEIFLT+ArialMT"/>
                <a:cs typeface="FBUTSR+MEIFLT+ArialMT"/>
              </a:rPr>
              <a:t>•</a:t>
            </a:r>
            <a:r>
              <a:rPr sz="2450" spc="128">
                <a:solidFill>
                  <a:srgbClr val="131516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131516"/>
                </a:solidFill>
                <a:latin typeface="MSDDQA+MS-UIGothic"/>
                <a:cs typeface="MSDDQA+MS-UIGothic"/>
              </a:rPr>
              <a:t>酒店智能化效益分析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131516"/>
                </a:solidFill>
                <a:latin typeface="FBUTSR+MEIFLT+ArialMT"/>
                <a:cs typeface="FBUTSR+MEIFLT+ArialMT"/>
              </a:rPr>
              <a:t>•</a:t>
            </a:r>
            <a:r>
              <a:rPr sz="2450" spc="128">
                <a:solidFill>
                  <a:srgbClr val="131516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131516"/>
                </a:solidFill>
                <a:latin typeface="MSDDQA+MS-UIGothic"/>
                <a:cs typeface="MSDDQA+MS-UIGothic"/>
              </a:rPr>
              <a:t>酒店智能化未来展望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45260" y="350134"/>
            <a:ext cx="166248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2023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02950" y="386020"/>
            <a:ext cx="1098202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131516"/>
                </a:solidFill>
                <a:latin typeface="FSITHM+MFDKWH+MicrosoftYaHei"/>
                <a:cs typeface="FSITHM+MFDKWH+MicrosoftYaHei"/>
              </a:rPr>
              <a:t>REPORTING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3289" y="1637279"/>
            <a:ext cx="2384133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PART</a:t>
            </a:r>
            <a:r>
              <a:rPr sz="3300" spc="-9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 </a:t>
            </a: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5514" y="2562836"/>
            <a:ext cx="2000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131516"/>
                </a:solidFill>
                <a:latin typeface="MSDDQA+MS-UIGothic"/>
                <a:cs typeface="MSDDQA+MS-UIGothic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目的和背景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QFDQBB+ITTKDD+MicrosoftYaHei-Bold"/>
                <a:cs typeface="QFDQBB+ITTKDD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89127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当前酒店行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业竞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争激烈，提升酒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店服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务质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量和客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键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QFDQBB+ITTKDD+MicrosoftYaHei-Bold"/>
                <a:cs typeface="QFDQBB+ITTKDD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智能化技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术为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酒店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业带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新机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会，通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智能化改造提升酒店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竞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智能化酒店的定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15467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智能化酒店是指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用先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的信息技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和智能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酒店服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、管理、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环节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的自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化、智能化和高效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化。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2989860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SDDQA+MS-UIGothic"/>
                <a:cs typeface="MSDDQA+MS-UIGothic"/>
              </a:rPr>
              <a:t>特点包括：提高服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务质</a:t>
            </a:r>
            <a:r>
              <a:rPr sz="1350">
                <a:solidFill>
                  <a:srgbClr val="FFFFFF"/>
                </a:solidFill>
                <a:latin typeface="MSDDQA+MS-UIGothic"/>
                <a:cs typeface="MSDDQA+MS-UIGothic"/>
              </a:rPr>
              <a:t>量和效率、提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SDDQA+MS-UIGothic"/>
                <a:cs typeface="MSDDQA+MS-UIGothic"/>
              </a:rPr>
              <a:t>升客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FFFFFF"/>
                </a:solidFill>
                <a:latin typeface="MSDDQA+MS-UIGothic"/>
                <a:cs typeface="MSDDQA+MS-UIGothic"/>
              </a:rPr>
              <a:t>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FFFFFF"/>
                </a:solidFill>
                <a:latin typeface="MSDDQA+MS-UIGothic"/>
                <a:cs typeface="MSDDQA+MS-UIGothic"/>
              </a:rPr>
              <a:t>、降低运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MSDDQA+MS-UIGothic"/>
                <a:cs typeface="MSDDQA+MS-UIGothic"/>
              </a:rPr>
              <a:t>成本等。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45260" y="350134"/>
            <a:ext cx="166248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2023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02950" y="386020"/>
            <a:ext cx="1098202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131516"/>
                </a:solidFill>
                <a:latin typeface="FSITHM+MFDKWH+MicrosoftYaHei"/>
                <a:cs typeface="FSITHM+MFDKWH+MicrosoftYaHei"/>
              </a:rPr>
              <a:t>REPORTING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3289" y="1637279"/>
            <a:ext cx="2384133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PART</a:t>
            </a:r>
            <a:r>
              <a:rPr sz="3300" spc="-9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 </a:t>
            </a: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5514" y="2562836"/>
            <a:ext cx="6000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131516"/>
                </a:solidFill>
                <a:latin typeface="MSDDQA+MS-UIGothic"/>
                <a:cs typeface="MSDDQA+MS-UIGothic"/>
              </a:rPr>
              <a:t>酒店智能化</a:t>
            </a:r>
            <a:r>
              <a:rPr sz="4500">
                <a:solidFill>
                  <a:srgbClr val="131516"/>
                </a:solidFill>
                <a:latin typeface="SimSun"/>
                <a:cs typeface="SimSun"/>
              </a:rPr>
              <a:t>设计</a:t>
            </a:r>
            <a:r>
              <a:rPr sz="4500">
                <a:solidFill>
                  <a:srgbClr val="131516"/>
                </a:solidFill>
                <a:latin typeface="MSDDQA+MS-UIGothic"/>
                <a:cs typeface="MSDDQA+MS-UIGothic"/>
              </a:rPr>
              <a:t>方案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前台系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智能化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设计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09775" y="2105655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接待流程</a:t>
            </a:r>
            <a:r>
              <a:rPr sz="1550" spc="25">
                <a:solidFill>
                  <a:srgbClr val="4283F2"/>
                </a:solidFill>
                <a:latin typeface="SimSun"/>
                <a:cs typeface="SimSun"/>
              </a:rPr>
              <a:t>优</a:t>
            </a:r>
            <a:r>
              <a:rPr sz="1550">
                <a:solidFill>
                  <a:srgbClr val="4283F2"/>
                </a:solidFill>
                <a:latin typeface="MSDDQA+MS-UIGothic"/>
                <a:cs typeface="MSDDQA+MS-UIGothic"/>
              </a:rPr>
              <a:t>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客</a:t>
            </a:r>
            <a:r>
              <a:rPr sz="1550" spc="25">
                <a:solidFill>
                  <a:srgbClr val="4283F2"/>
                </a:solidFill>
                <a:latin typeface="SimSun"/>
                <a:cs typeface="SimSun"/>
              </a:rPr>
              <a:t>户</a:t>
            </a: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信息管理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62786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智能化的前台系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自助入住、离店手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续办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理，减</a:t>
            </a:r>
          </a:p>
          <a:p>
            <a:pPr marL="17145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少人工操作，提高服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效率。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49694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收集、整理、分析客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信息，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酒店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营销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提供数据支持，提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高客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户满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意度。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信息管理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307194" y="4764401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多</a:t>
            </a:r>
            <a:r>
              <a:rPr sz="1550" spc="25">
                <a:solidFill>
                  <a:srgbClr val="4283F2"/>
                </a:solidFill>
                <a:latin typeface="SimSun"/>
                <a:cs typeface="SimSun"/>
              </a:rPr>
              <a:t>语</a:t>
            </a: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种支持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32000" y="5183992"/>
            <a:ext cx="2496941" cy="1167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实时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更新客房状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预订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信息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等，便于前台工作人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掌握酒</a:t>
            </a:r>
          </a:p>
          <a:p>
            <a:pPr marL="0" marR="0">
              <a:lnSpc>
                <a:spcPts val="1350"/>
              </a:lnSpc>
              <a:spcBef>
                <a:spcPts val="53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店运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情况，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客人提供更好</a:t>
            </a:r>
          </a:p>
          <a:p>
            <a:pPr marL="0" marR="0">
              <a:lnSpc>
                <a:spcPts val="1350"/>
              </a:lnSpc>
              <a:spcBef>
                <a:spcPts val="58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的服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046719" y="5248762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足不同国籍客人的需求，提</a:t>
            </a:r>
          </a:p>
          <a:p>
            <a:pPr marL="8572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升酒店国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化形象。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客房系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智能化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设计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90365" y="152907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SDDQA+MS-UIGothic"/>
                <a:cs typeface="MSDDQA+MS-UIGothic"/>
              </a:rPr>
              <a:t>智能控制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0550" y="1529079"/>
            <a:ext cx="132323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SDDQA+MS-UIGothic"/>
                <a:cs typeface="MSDDQA+MS-UIGothic"/>
              </a:rPr>
              <a:t>个性化服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78300" y="2257163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智能客房系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实现对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客房内灯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光、空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、窗帘等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远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程控制，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提高客人居住体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98484" y="2257163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根据客人喜好和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习惯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，自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动调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整客房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境，如温度、音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等，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客人提供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个性化服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0365" y="412368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SDDQA+MS-UIGothic"/>
                <a:cs typeface="MSDDQA+MS-UIGothic"/>
              </a:rPr>
              <a:t>安全保障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10550" y="412368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节</a:t>
            </a:r>
            <a:r>
              <a:rPr sz="1600">
                <a:solidFill>
                  <a:srgbClr val="FFFFFF"/>
                </a:solidFill>
                <a:latin typeface="MSDDQA+MS-UIGothic"/>
                <a:cs typeface="MSDDQA+MS-UIGothic"/>
              </a:rPr>
              <a:t>能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600">
                <a:solidFill>
                  <a:srgbClr val="FFFFFF"/>
                </a:solidFill>
                <a:latin typeface="MSDDQA+MS-UIGothic"/>
                <a:cs typeface="MSDDQA+MS-UIGothic"/>
              </a:rPr>
              <a:t>保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178300" y="4851138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实时监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控客房安全状况，及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时发现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并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理异常情况，确保客人的人身和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财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安全。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98484" y="485431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智能控制客房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，有效降低能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源消耗，符合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绿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MSDDQA+MS-UIGothic"/>
                <a:cs typeface="MSDDQA+MS-UIGothic"/>
              </a:rPr>
              <a:t>保理念。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餐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厅</a:t>
            </a: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系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智能化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设计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MSDDQA+MS-UIGothic"/>
                <a:cs typeface="MSDDQA+MS-UIGothic"/>
              </a:rPr>
              <a:t>自助点餐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MSDDQA+MS-UIGothic"/>
                <a:cs typeface="MSDDQA+MS-UIGothic"/>
              </a:rPr>
              <a:t>智能推荐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库</a:t>
            </a:r>
            <a:r>
              <a:rPr sz="2000" spc="25">
                <a:solidFill>
                  <a:srgbClr val="FFFFFF"/>
                </a:solidFill>
                <a:latin typeface="MSDDQA+MS-UIGothic"/>
                <a:cs typeface="MSDDQA+MS-UIGothic"/>
              </a:rPr>
              <a:t>存管理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MSDDQA+MS-UIGothic"/>
                <a:cs typeface="MSDDQA+MS-UIGothic"/>
              </a:rPr>
              <a:t>数据分析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58565" y="4668258"/>
            <a:ext cx="219075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根据客人的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历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史点餐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记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录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和口味偏好，智能推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荐菜品，提高客人的就</a:t>
            </a:r>
          </a:p>
          <a:p>
            <a:pPr marL="571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餐体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6459" y="483970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客人可通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智能点餐系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自助点餐，减少等待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483970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实时监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控食材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库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存情况，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确保食材新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鲜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、充足，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避免浪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和断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货现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象。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483970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收集并分析餐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数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据，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管理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提供决策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95959" y="5525508"/>
            <a:ext cx="24817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，提高餐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效率。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257665" y="5525508"/>
            <a:ext cx="24817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支持，提升餐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厅经营</a:t>
            </a:r>
            <a:r>
              <a:rPr sz="1500">
                <a:solidFill>
                  <a:srgbClr val="FFFDFD"/>
                </a:solidFill>
                <a:latin typeface="MSDDQA+MS-UIGothic"/>
                <a:cs typeface="MSDDQA+MS-UIGothic"/>
              </a:rPr>
              <a:t>效益。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安保系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智能化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设计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SITHM+MFDKWH+MicrosoftYaHei"/>
                <a:cs typeface="FSITHM+MFDKWH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SITHM+MFDKWH+MicrosoftYaHei"/>
                <a:cs typeface="FSITHM+MFDKWH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SITHM+MFDKWH+MicrosoftYaHei"/>
                <a:cs typeface="FSITHM+MFDKWH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SITHM+MFDKWH+MicrosoftYaHei"/>
                <a:cs typeface="FSITHM+MFDKWH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283F2"/>
                </a:solidFill>
                <a:latin typeface="SimSun"/>
                <a:cs typeface="SimSun"/>
              </a:rPr>
              <a:t>监</a:t>
            </a: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控系</a:t>
            </a:r>
            <a:r>
              <a:rPr sz="1550">
                <a:solidFill>
                  <a:srgbClr val="4283F2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283F2"/>
                </a:solidFill>
                <a:latin typeface="SimSun"/>
                <a:cs typeface="SimSun"/>
              </a:rPr>
              <a:t>报</a:t>
            </a: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警系</a:t>
            </a:r>
            <a:r>
              <a:rPr sz="1550">
                <a:solidFill>
                  <a:srgbClr val="4283F2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283F2"/>
                </a:solidFill>
                <a:latin typeface="SimSun"/>
                <a:cs typeface="SimSun"/>
              </a:rPr>
              <a:t>门</a:t>
            </a: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禁系</a:t>
            </a:r>
            <a:r>
              <a:rPr sz="1550">
                <a:solidFill>
                  <a:srgbClr val="4283F2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283F2"/>
                </a:solidFill>
                <a:latin typeface="MSDDQA+MS-UIGothic"/>
                <a:cs typeface="MSDDQA+MS-UIGothic"/>
              </a:rPr>
              <a:t>巡更系</a:t>
            </a:r>
            <a:r>
              <a:rPr sz="1550">
                <a:solidFill>
                  <a:srgbClr val="4283F2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25194" y="5274162"/>
            <a:ext cx="2694109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智能化的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控系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酒店内部和周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边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实时监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控，</a:t>
            </a:r>
          </a:p>
          <a:p>
            <a:pPr marL="600075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确保酒店安全。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生异常情况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，智能化的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警系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时发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出警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，</a:t>
            </a:r>
          </a:p>
          <a:p>
            <a:pPr marL="34290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提醒相关人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员处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理。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采用智能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禁系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，确保只有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够进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出重要区域，</a:t>
            </a:r>
          </a:p>
          <a:p>
            <a:pPr marL="342899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提高酒店的安全性。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智能化的巡更系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酒店巡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逻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的有效管理，</a:t>
            </a:r>
          </a:p>
          <a:p>
            <a:pPr marL="85725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确保巡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逻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工作的高效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MSDDQA+MS-UIGothic"/>
                <a:cs typeface="MSDDQA+MS-UIGothic"/>
              </a:rPr>
              <a:t>行。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45260" y="350134"/>
            <a:ext cx="166248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2023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02950" y="386020"/>
            <a:ext cx="1098202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131516"/>
                </a:solidFill>
                <a:latin typeface="FSITHM+MFDKWH+MicrosoftYaHei"/>
                <a:cs typeface="FSITHM+MFDKWH+MicrosoftYaHei"/>
              </a:rPr>
              <a:t>REPORTING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3289" y="1637279"/>
            <a:ext cx="2384133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PART</a:t>
            </a:r>
            <a:r>
              <a:rPr sz="3300" spc="-9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 </a:t>
            </a:r>
            <a:r>
              <a:rPr sz="3300">
                <a:solidFill>
                  <a:srgbClr val="131516"/>
                </a:solidFill>
                <a:latin typeface="QFDQBB+ITTKDD+MicrosoftYaHei-Bold"/>
                <a:cs typeface="QFDQBB+ITTKDD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5514" y="2562836"/>
            <a:ext cx="6000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131516"/>
                </a:solidFill>
                <a:latin typeface="MSDDQA+MS-UIGothic"/>
                <a:cs typeface="MSDDQA+MS-UIGothic"/>
              </a:rPr>
              <a:t>酒店智能化技</a:t>
            </a:r>
            <a:r>
              <a:rPr sz="4500">
                <a:solidFill>
                  <a:srgbClr val="131516"/>
                </a:solidFill>
                <a:latin typeface="SimSun"/>
                <a:cs typeface="SimSun"/>
              </a:rPr>
              <a:t>术应</a:t>
            </a:r>
            <a:r>
              <a:rPr sz="4500">
                <a:solidFill>
                  <a:srgbClr val="131516"/>
                </a:solidFill>
                <a:latin typeface="MSDDQA+MS-UIGothic"/>
                <a:cs typeface="MSDDQA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人工智能技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术应</a:t>
            </a: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FDQBB+ITTKDD+MicrosoftYaHei-Bold"/>
                <a:cs typeface="QFDQBB+ITTKDD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FDQBB+ITTKDD+MicrosoftYaHei-Bold"/>
                <a:cs typeface="QFDQBB+ITTKDD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FDQBB+ITTKDD+MicrosoftYaHei-Bold"/>
                <a:cs typeface="QFDQBB+ITTKDD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283F2"/>
                </a:solidFill>
                <a:latin typeface="MSDDQA+MS-UIGothic"/>
                <a:cs typeface="MSDDQA+MS-UIGothic"/>
              </a:rPr>
              <a:t>智能</a:t>
            </a:r>
            <a:r>
              <a:rPr sz="2000" spc="25">
                <a:solidFill>
                  <a:srgbClr val="4283F2"/>
                </a:solidFill>
                <a:latin typeface="SimSun"/>
                <a:cs typeface="SimSun"/>
              </a:rPr>
              <a:t>语</a:t>
            </a:r>
            <a:r>
              <a:rPr sz="2000" spc="25">
                <a:solidFill>
                  <a:srgbClr val="4283F2"/>
                </a:solidFill>
                <a:latin typeface="MSDDQA+MS-UIGothic"/>
                <a:cs typeface="MSDDQA+MS-UIGothic"/>
              </a:rPr>
              <a:t>音助手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283F2"/>
                </a:solidFill>
                <a:latin typeface="MSDDQA+MS-UIGothic"/>
                <a:cs typeface="MSDDQA+MS-UIGothic"/>
              </a:rPr>
              <a:t>智能</a:t>
            </a:r>
            <a:r>
              <a:rPr sz="2000" spc="25">
                <a:solidFill>
                  <a:srgbClr val="4283F2"/>
                </a:solidFill>
                <a:latin typeface="SimSun"/>
                <a:cs typeface="SimSun"/>
              </a:rPr>
              <a:t>门锁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283F2"/>
                </a:solidFill>
                <a:latin typeface="MSDDQA+MS-UIGothic"/>
                <a:cs typeface="MSDDQA+MS-UIGothic"/>
              </a:rPr>
              <a:t>智能客服机器人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81708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提供客房服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查询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信息、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娱乐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控制等功能，提升客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81708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自助入住、无卡开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提高入住效率和安全性。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74115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解答客人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，提供</a:t>
            </a:r>
            <a:r>
              <a:rPr sz="1500">
                <a:solidFill>
                  <a:srgbClr val="000000"/>
                </a:solidFill>
                <a:latin typeface="FSITHM+MFDKWH+MicrosoftYaHei"/>
                <a:cs typeface="FSITHM+MFDKWH+MicrosoftYaHei"/>
              </a:rPr>
              <a:t>24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小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物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网技</a:t>
            </a:r>
            <a:r>
              <a:rPr sz="3000">
                <a:solidFill>
                  <a:srgbClr val="4283F2"/>
                </a:solidFill>
                <a:latin typeface="SimSun"/>
                <a:cs typeface="SimSun"/>
              </a:rPr>
              <a:t>术应</a:t>
            </a:r>
            <a:r>
              <a:rPr sz="3000">
                <a:solidFill>
                  <a:srgbClr val="4283F2"/>
                </a:solidFill>
                <a:latin typeface="MSDDQA+MS-UIGothic"/>
                <a:cs typeface="MSDDQA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283F2"/>
                </a:solidFill>
                <a:latin typeface="MSDDQA+MS-UIGothic"/>
                <a:cs typeface="MSDDQA+MS-UIGothic"/>
              </a:rPr>
              <a:t>智能照明系</a:t>
            </a:r>
            <a:r>
              <a:rPr sz="2300">
                <a:solidFill>
                  <a:srgbClr val="4283F2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283F2"/>
                </a:solidFill>
                <a:latin typeface="MSDDQA+MS-UIGothic"/>
                <a:cs typeface="MSDDQA+MS-UIGothic"/>
              </a:rPr>
              <a:t>智能空</a:t>
            </a:r>
            <a:r>
              <a:rPr sz="2300" spc="23">
                <a:solidFill>
                  <a:srgbClr val="4283F2"/>
                </a:solidFill>
                <a:latin typeface="SimSun"/>
                <a:cs typeface="SimSun"/>
              </a:rPr>
              <a:t>调</a:t>
            </a:r>
            <a:r>
              <a:rPr sz="2300" spc="25">
                <a:solidFill>
                  <a:srgbClr val="4283F2"/>
                </a:solidFill>
                <a:latin typeface="MSDDQA+MS-UIGothic"/>
                <a:cs typeface="MSDDQA+MS-UIGothic"/>
              </a:rPr>
              <a:t>系</a:t>
            </a:r>
            <a:r>
              <a:rPr sz="2300">
                <a:solidFill>
                  <a:srgbClr val="4283F2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283F2"/>
                </a:solidFill>
                <a:latin typeface="MSDDQA+MS-UIGothic"/>
                <a:cs typeface="MSDDQA+MS-UIGothic"/>
              </a:rPr>
              <a:t>智能窗帘系</a:t>
            </a:r>
            <a:r>
              <a:rPr sz="2300">
                <a:solidFill>
                  <a:srgbClr val="4283F2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根据客房状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和客人需求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调节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灯光亮度、色温，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保。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817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动调节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室内温度、湿度，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提供舒适居住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境。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3362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控制窗帘开合，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足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客人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隐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私和通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MSDDQA+MS-UIGothic"/>
                <a:cs typeface="MSDDQA+MS-UIGothic"/>
              </a:rPr>
              <a:t>需求。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https://d.book118.com/136134053113010050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QFDQBB+ITTKDD+MicrosoftYaHei-Bold</vt:lpstr>
      <vt:lpstr>FSITHM+MFDKWH+MicrosoftYaHei</vt:lpstr>
      <vt:lpstr>MSDDQA+MS-UIGothic</vt:lpstr>
      <vt:lpstr>SimSun</vt:lpstr>
      <vt:lpstr>FBUTSR+MEIFLT+ArialMT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2024-09-15T16:57:24.244</cp:lastPrinted>
  <dcterms:created xsi:type="dcterms:W3CDTF">2024-09-15T08:57:24Z</dcterms:created>
  <dcterms:modified xsi:type="dcterms:W3CDTF">2024-09-15T08:57:25Z</dcterms:modified>
</cp:coreProperties>
</file>