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B956D3-26E4-4813-A65A-E87F00AA52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E2CF5F-6622-4A12-9494-5386F00463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73D0C5-B01E-4249-A322-C551A35FC5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EA58C1-95D7-46AB-9E7C-152273E02D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42AEB64-5078-443F-8E39-B44D67CD02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F34291F-5DB6-4890-955A-0E1F906C8D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FCD5525-B355-48BA-BA14-FE23AA5EFD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BB2972-8016-44CA-B648-9399A8AB0F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325CBF-F517-4D64-A8B1-09A7631C71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C23615-D7C3-4318-AD78-B2F4B9CB65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D2C2E7-5EAB-4C34-AFEA-172120476D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6140125003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呼吸机吸入性肺炎的预防与治疗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呼吸机吸入性肺炎概述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治疗策略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护理干预在预防与治疗中的作用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中医辨证论治在预防与治疗中的应用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总结与展望：提高预防意识，加强中西医结合治疗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呼吸机吸入性肺炎概述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056" r="2905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6198" r="2619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呼吸机吸入性肺炎是指患者使用呼吸机过程中，由于各种原因导致的口咽部分泌物、胃内容物等误吸而引起的肺部炎症。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呼吸机使用过程中，患者口咽部定植菌的误吸、胃内容物的反流、医源性操作等均可导致细菌进入下呼吸道，引发吸入性肺炎。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定义与发病机制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924" b="24924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患者在使用呼吸机过程中出现发热、咳嗽、咳痰、呼吸困难等症状，部分患者可伴有胸痛、咯血等表现。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根据患者症状、体征及辅助检查，如胸部X线片、血常规、痰培养等，综合判断是否为吸入性肺炎。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临床表现与诊断标准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诊断标准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危害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呼吸机吸入性肺炎可导致患者呼吸衰竭、感染性休克等严重并发症，甚至危及生命。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并发症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吸入性肺炎可引起肺脓肿、脓胸、呼吸衰竭等并发症，部分患者需长期使用呼吸机辅助通气。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719" r="2471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危害与并发症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33923" r="3392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适应症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对于需要使用呼吸机的患者，应严格掌握适应症，如严重呼吸衰竭、急性呼吸窘迫综合征等。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禁忌症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对于存在禁忌症的患者，如气急、端坐呼吸、咳粉红色泡沫痰等，应避免使用呼吸机。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严格掌握适应症与禁忌症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根据患者体重、年龄等因素，选择合适的潮气量，避免过大或过小。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潮气量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48" r="1674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吸氧浓度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呼吸频率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根据患者病情和血氧饱和度，选择合适的吸氧浓度，避免过高或过低。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根据患者病情和年龄，选择合适的呼吸频率，避免过快或过慢。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正确选择呼吸机参数设置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https://d.book118.com/136140125003010033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2024-09-01T09:59:18.422</cp:lastPrinted>
  <dcterms:created xsi:type="dcterms:W3CDTF">2024-09-01T01:59:18Z</dcterms:created>
  <dcterms:modified xsi:type="dcterms:W3CDTF">2024-09-01T01:59:20Z</dcterms:modified>
</cp:coreProperties>
</file>