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D28A1B-2759-47D1-BA24-DFFFEF6DCC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9F4D7B-D8CD-46E5-9491-AE111C663A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1F6637-A92C-47DF-A667-6F847489E3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E13FAF-017D-4D1A-88AD-280BA42533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D4FAC2-1300-4147-AEB9-553989FC27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99B046-880A-47AC-B7DA-CDAC1A670A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C8652D-1283-4474-8EE2-F9AE4B49F6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006220-CD71-42F8-8B96-EED8713D03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C06439-37C9-4A0E-9C68-C34711C1E8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C94224-252B-4F6E-8C1D-0520156FC5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2D8755-2F81-4679-8A57-34DCEFC036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614210512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单招考试培训的文综知识点整理与记忆</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政治知识点整理与记忆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历史知识点整理与记忆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地理知识点整理与记忆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文化知识点整理与记忆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记忆方法与技巧分享</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复习策略与建议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提高考试成绩</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通过对文综知识点的系统整理和记忆，帮助学生更好地掌握考试内容，提高考试成绩。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适应考试要求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单招考试对文综知识点的掌握程度有较高要求，通过培训可以帮助学生更好地适应考试要求。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弥补知识漏洞</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部分学生可能存在文综知识掌握不全面的问题，通过培训可以帮助学生弥补知识漏洞，提升综合素质。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提高记忆效率</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采用科学的记忆方法，如联想记忆、重复记忆等，可以提高学生的记忆效率，减少遗忘。</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增强应试能力</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通过对知识点的深入理解和记忆，可以增强学生的应试能力，更好地应对考试中的各种问题。</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构建知识框架</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通过对文综知识点的整理，可以帮助学生构建清晰的知识框架，更好地理解知识点之间的关联和逻辑。</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知识点整理与记忆的重要性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政治知识点整理与记忆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政治制度的概念和类型</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政治制度是指一个国家或社会为了实现其政治目标而采取的一系列组织、规则和程序的总和，包括宪法制度、选举制度、政党制度等。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中国政治制度的特点和优势</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中国政治制度以人民民主专政为基础，实行人民代表大会制度、中国共产党领导的多党合作和政治协商制度、民族区域自治制度等，具有广泛的人民性、真实性和有效性。</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政治制度改革的方向和措施</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政治制度改革是不断完善和发展政治制度的过程，需要坚持正确的政治方向，加强制度建设，推进政治体制改革，加强法治建设等。</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政治制度及改革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政治参与和社会责任</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政治参与是指公民通过合法途径和方式参与政治生活，表达政治意愿和诉求的行为，包括投票、选举、游行示威、结社等。</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公民的政治权利和义务</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公民享有宪法和法律规定的政治权利和自由，如言论自由、出版自由、集会自由等，同时也必须履行相应的政治义务，如遵守宪法和法律、维护国家安全等。</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社会责任的概念和内涵</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社会责任是指个人或组织在追求自身利益的同时，应当承担的对他人和社会的责任和义务，包括道德责任、法律责任、经济责任等。</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政治参与的概念和方式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国际关系与全球治理</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全球治理是指通过国际组织和多边合作机制，共同应对全球性问题和挑战的过程，面临的主要挑战包括国际秩序的不公正性、全球性问题的复杂性和多样性等。</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全球治理的概念和挑战</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国际关系是指不同国家之间在政治、经济、文化等方面的相互关系和相互作用，具有复杂性、多变性和不确定性等特点。</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国际关系的概念和特点</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国际法是指调整国家之间关系的法律规范和原则的总称，包括主权平等、互不侵犯、互不干涉内政、和平共处等基本原则和规则。</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国际法的基本原则和规则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历史知识点整理与记忆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夏商周时期</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了解夏、商、周三代的政治制度、经济发展和文化成就。</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隋唐时期</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了解隋唐时期的政治制度、经济发展和文化艺术成就。</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秦汉时期</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掌握秦朝的政治制度、文化建设和汉朝的政治、经济、文化发展。</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宋元时期</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掌握宋朝的政治制度、经济发展和元朝的政治、文化特点。</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三国两晋南北朝时期</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熟悉三国、两晋、南北朝时期的政治格局、民族关系和经济发展。</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明清时期（1840年前）</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熟悉明清时期的政治制度、经济发展和文化艺术成就。</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中国古代历史</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近代中国的民主革命</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了解近代中国民主革命的背景、过程和影响，包括辛亥革命、五四运动等。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中国共产党的奋斗历程</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掌握中国共产党的成立背景、发展历程和主要成就，包括抗日战争、解放战争等。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中华人民共和国的成立和巩固</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熟悉中华人民共和国的成立过程、政治制度建设和社会主义建设的探索与实践。</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中国近现代历史</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了解古代埃及、希腊、罗马等文明的政治制度、经济发展和文化成就。</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古代世界文明</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掌握中古时期欧洲、亚洲、非洲等地区的政治格局、民族关系和经济发展。</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中古时期的世界</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熟悉近代世界民主革命的背景、过程和影响，以及工业革命的起因、过程和影响。</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近代世界的民主革命与工业化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了解当代世界的全球化趋势、多元文化的发展和国际关系的演变。</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当代世界的全球化与多元化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世界历史</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地理知识点整理与记忆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24" r="167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气候与气象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掌握气候的形成因素、气候带与气候类型，以及天气系统、气象灾害等基础知识。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地球与地图</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掌握地球的形状、大小、运动等基本概念，以及地图的三要素、比例尺、方向等基础知识。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地质与地貌</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了解地球的内部结构、岩石圈、板块构造等地质知识，以及地貌的形成、分类和特征。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自然地理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https://d.book118.com/136142105122010034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2024-09-03T18:08:27.336</cp:lastPrinted>
  <dcterms:created xsi:type="dcterms:W3CDTF">2024-09-03T10:08:27Z</dcterms:created>
  <dcterms:modified xsi:type="dcterms:W3CDTF">2024-09-03T10:08:29Z</dcterms:modified>
</cp:coreProperties>
</file>