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B9792-9911-4108-B96B-4CCD7DCB1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EB67B-FC53-403B-B509-3C61329B7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3137E-2662-4FEA-85A6-082A8E417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066CC-EF6A-44DC-A598-FE00AFC7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61AE3-1A5C-4AB4-8ADF-45F2975B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0FB30-C40F-444F-B07A-5990E449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E12AE-8047-4A85-9163-DC36839C9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ED25E-40DD-4975-B8B6-E23B5008B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03239-4F21-4417-88CE-9EA35A37D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2399B-F022-41C0-932D-C50856B41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B5ABF-E3D9-42BA-A6BC-15865F5AA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4224301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妇产科年度工作计划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人力资源配置与培训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临床业务发展规划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科研与教学工作推进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质量管理与安全保障体系建设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信息化建设与智慧医疗应用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绩效考核与激励机制改革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925" b="199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妇产科现状及发展趋势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妇产科医疗服务需求增长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随着人口增长和女性健康意识的提高，妇产科医疗服务需求逐年增加。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技术创新与智能化发展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医疗技术的不断创新和智能化发展，为妇产科提供了更高效、精准的诊疗手段。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多元化服务模式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妇产科服务逐渐向个性化、多元化发展，包括产前诊断、遗传咨询、生殖健康等。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通过规范服务流程、提升医护人员技能，提高妇产科整体服务质量。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667" r="20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优化资源配置，降低运营成本，提高工作效率和患者满意度。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鼓励技术创新和服务模式创新，提升妇产科在医疗行业中的竞争力。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年度工作计划制定目的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440" r="1544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通过改进服务流程和提升医护人员素质，实现患者满意度显著提高。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严格执行医疗安全制度，降低医疗事故发生率，保障患者安全。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降低医疗事故发生率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引进先进技术和设备，提高诊疗准确性和治愈率，提升医院整体声誉。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提高诊疗水平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通过合理收费和优化资源配置，实现妇产科年度收支平衡，保障医院可持续发展。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实现收支平衡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预期目标与成果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人力资源配置与培训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值班与交接班制度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建立完善的值班与交接班制度，确保24小时不间断的医疗服务，保障患者安全。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医生、护士、助产士等人员数量配置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根据妇产科业务需求，合理配置医生、护士、助产士等人员数量，确保各项工作顺利开展。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各岗位职责明确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制定详细的岗位职责说明书，明确每个岗位的职责范围、工作要求和考核标准，确保各项工作有人负责、有章可循。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人员编制及岗位职责明确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定期组织妇产科专业知识培训，包括疾病诊疗规范、新技术新进展等，提高医护人员的专业水平。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针对妇产科常见手术和操作，开展模拟训练和实操培训，提高医护人员的操作技能水平。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操作技能培训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加强医护人员急救能力培训，包括心肺复苏、产后出血等紧急情况的处理，提高应急反应能力。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急救能力培训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专业技能提升与培训计划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通过团队建设活动、案例分析等方式，培养医护人员的团队协作意识，提高整体工作效率。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开展医患沟通技巧培训，提高医护人员与患者及其家属的沟通能力，减少医患矛盾。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建立定期的内部沟通会议制度，促进医护人员之间的交流与合作，共同提升服务质量。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内部沟通机制建立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临床业务发展规划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拓展服务项目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根据患者需求，增加遗传咨询、生殖健康、围产期保健等特色门诊服务。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优化诊疗流程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通过改进挂号、候诊、就诊、检查、取药等流程，提高门诊服务效率，减少患者等待时间。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加强医护人员培训，提高业务水平和服务态度，为患者提供更加温馨、专业的门诊服务。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门诊业务优化与拓展策略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改善病房环境，提供舒适的住院条件，包括床铺、卫生间、空调等设施的更新和升级。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完善病房设施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制定科学的护理计划，提供全面、细致的护理服务，确保患者安全和舒适。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严格执行医疗核心制度，加强医疗质量监管和评估，提高医疗服务水平。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加强医疗质量管理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住院服务提升举措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引进先进技术和设备，建立不孕不育专科团队，提供个性化、综合性的诊疗方案。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不孕不育专科建设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加强宫颈疾病的预防、诊断和治疗工作，提高宫颈疾病的治愈率和生活质量。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宫颈疾病专科建设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开展盆底功能障碍性疾病的筛查、诊断和治疗工作，提高女性生殖健康水平。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盆底功能障碍性疾病专科建设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通过学术会议、专题讲座、健康义诊等方式，加强妇产科品牌建设和宣传推广，提高医院知名度和美誉度。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特色专科建设及品牌推广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科研与教学工作推进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https://d.book118.com/136142243011010041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2024-09-07T18:23:01.613</cp:lastPrinted>
  <dcterms:created xsi:type="dcterms:W3CDTF">2024-09-07T10:23:01Z</dcterms:created>
  <dcterms:modified xsi:type="dcterms:W3CDTF">2024-09-07T10:23:03Z</dcterms:modified>
</cp:coreProperties>
</file>