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5085-1376-4DC3-87A4-6576C769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70589-569C-420B-8F5F-8C1D4835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E3E32-649C-448A-907E-00F63D57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68296-B00F-46B4-B4CA-FC199554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20CF3-D906-4375-A485-A6E5BC6A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EBF05-1620-4D66-88A5-5122BC2BD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E1E78-0F25-4E68-888E-A7DECBDA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1B62B-77DD-4D97-A155-715F9A6A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669C1-034A-47CD-92AA-5CC00D53D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C81F4-38E7-403F-B466-A7B8F1C28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74538-A55F-4115-81EC-957A3B83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30322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时尚运动品牌产品发布会策划方案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575" cy="466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2024-03-21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发布会背景与目标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受众分析与邀请策略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场地选择与布置方案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节目流程策划与安排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预算编制与费用控制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发布会背景与目标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深入剖析品牌的发展历程、核心价值观及在市场中的独特定位。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品牌历史与定位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全面了解当前运动品牌市场的竞争态势、消费者需求及行业发展趋势。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深入研究主要竞争对手的产品特点、市场策略及优劣势，为发布会提供策略参考。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品牌及市场背景分析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详细介绍新产品的设计理念、功能特点、材质选择及适用场景等。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新产品系列及特点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明确新产品在目标市场中的定位，包括价格区间、消费群体及销售渠道等。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新产品市场定位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阐述新产品与竞品相比所具备的独特优势及核心竞争力。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新产品竞争优势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新产品介绍及定位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展示产品实力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发布会目标与预期效果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54" r="157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通过发布会吸引媒体和消费者关注，提高品牌在行业内的知名度和影响力。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借助发布会平台展示新产品的创新性和实用性，增强消费者对产品的信心和购买意愿。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通过发布会吸引潜在客户和合作伙伴，为新产品上市后的销售增长奠定基础。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通过精心策划的发布会活动，塑造品牌年轻、时尚、创新的形象，提升品牌价值。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受众分析与邀请策略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年轻、时尚、注重健康生活的消费者群体；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对运动品牌有一定了解和认知，关注新品发布和时尚潮流；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具有一定购买力和消费意愿，是品牌潜在客户或忠实粉丝。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从品牌会员数据库、社交媒体粉丝、合作伙伴等渠道筛选潜在受邀者；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根据受众特征，制定邀请策略，如定向邀请、随机抽取等；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评估受邀者的参与意愿和影响力，提高活动的社会关注度和口碑效应。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邀请名单筛选及策略制定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邀请函设计与发送安排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设计具有品牌特色和创意的邀请函，体现活动主题和品牌形象；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通过电子邮件、社交媒体、短信等多种渠道发送邀请函，确保受邀者及时收到；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跟踪受邀者的反馈情况，做好后续沟通和确认工作。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场地选择与布置方案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选择位于市中心或商业繁华地段的场馆，交通便利，易于吸引媒体和公众关注；同时考虑场地大小、设施配备和安全性等因素。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对候选场地进行实地考察，评估其硬件设施、周边环境、配套设施以及可容纳人数等，确保场地符合发布会规模和需求。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场地选址原则及实地考察情况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以简约、时尚、运动为主题，运用现代设计元素和品牌形象，打造独具特色的场地布置风格。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结合品牌理念和产品特点，通过场地布置、道具运用、色彩搭配等手段，营造出与时尚运动品牌相契合的氛围和视觉效果。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场地布置风格与主题设计思路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主题设计思路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舞台搭建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根据发布会规模和需求，设计合理的舞台结构和布局，确保演讲、展示、表演等环节能够顺畅进行。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灯光音响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提供专业的灯光音响设备和技术支持，营造出震撼的视听效果，增强发布会的感染力和吸引力。同时，确保设备质量和安全性，避免出现技术故障或安全隐患。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舞台搭建、灯光音响等技术支持需求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节目流程策划与安排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利用高清大屏、灯光秀和震撼音效，打造极具冲击力的开场氛围。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震撼的视听盛宴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邀请品牌代言人，以独特的出场方式引爆现场氛围。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明星代言人亮相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安排一段与品牌风格相符的时尚舞蹈，展现品牌活力与时尚魅力。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时尚舞蹈表演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开场环节创意展示形式设计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https://d.book118.com/136143032240010103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2024-09-29T10:04:29.521</cp:lastPrinted>
  <dcterms:created xsi:type="dcterms:W3CDTF">2024-09-29T02:04:29Z</dcterms:created>
  <dcterms:modified xsi:type="dcterms:W3CDTF">2024-09-29T02:04:31Z</dcterms:modified>
</cp:coreProperties>
</file>