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E8953-BDC4-4F57-8250-98835A041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3F206-6EA4-4260-AA58-D209E1113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AB860-B67B-4983-B2AC-18283DBDB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4E7E2-CD79-4C83-AAA6-4CF5D402A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E05568-FDE1-415D-A288-1713C30BC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B611FD-ED8A-47B5-9A31-09DFB049D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21DA58-F19C-4743-955D-36F9D8E6E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95BA8-2C81-4030-BDAD-C1AAC80A5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BBA59-04DD-40CA-8D19-F6F5554C7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DA981-6F7C-4FAA-963A-A6E290313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FA4E6-CA18-45D6-9E8A-91C12E04B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44001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行车有度平安无忧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行车有度理念解读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平安无忧驾驶技巧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车辆安全检查与保养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行车安全心理调适与压力缓解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58" r="104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提高公众对安全驾驶的认识和意识，减少交通事故的发生。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倡导文明、规范的驾驶行为，营造良好的道路交通环境。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通过对安全驾驶的宣传和教育，提高驾驶员的素质和技能水平。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本次汇报将涵盖安全驾驶的重要性、常见交通违规行为及危害、驾驶员应具备的素质和技能等方面的内容。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同时，还将介绍一些实用的安全驾驶技巧和建议，以帮助驾驶员更好地掌握安全驾驶的要领。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最后，将强调安全驾驶对于个人和社会的重要意义，呼吁大家共同关注和支持安全驾驶事业。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行车有度理念解读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按照交通信号灯的指示行驶，不闯红灯、不压黄线。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792" r="8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保持正确车道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000" r="11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5" r="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在规定的车道内行驶，不随意变道、不占用非机动车道或人行道。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礼让行人、非机动车和其他车辆，文明驾驶。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与前车保持足够的安全距离，避免追尾事故。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保持合理车距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时刻关注前方路况和车辆动态，提前做出反应。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注意观察前方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尽量提前减速，避免紧急制动带来的危险。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避免紧急制动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保持安全车距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在夜间或视线不良的情况下，及时开启车灯，确保自己和他人的安全。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正确使用灯光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在必要时使用喇叭提醒其他车辆或行人注意，但避免滥用造成噪音污染。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合理使用喇叭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合理使用灯光和喇叭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注意饮食和饮水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饮食应清淡易消化，避免过度饱腹或饥饿影响驾驶安全；适量饮水，保持身体水分平衡。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避免药物和酒精影响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服用可能影响驾驶能力的药物或饮酒后，不得驾驶机动车。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合理安排休息时间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连续驾驶时间不宜过长，应合理安排中途休息，缓解疲劳。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避免疲劳驾驶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平安无忧驾驶技巧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与前车保持足够的安全距离，以便有足够的时间刹车和避免碰撞。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观察前方路况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时刻注意前方道路情况，包括交通信号、行人、障碍物等，以便提前做出反应。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预判其他车辆动态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通过观察其他车辆的行驶轨迹和速度，预测它们可能的行动，从而采取相应的措施。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预见性驾驶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定期检查车辆，确保轮胎、刹车、转向等关键部件处于良好状态，减少故障风险。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保持车辆良好状态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" r="1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严格遵守交通规则和标志，不超速、不闯红灯、不逆行等，降低事故发生的可能性。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集中注意力在道路上，避免使用手机、吃东西等分散注意力的行为。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避免分心驾驶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防御性驾驶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降低车速，保持车距，注意积水深度和路面湿滑情况，避免急刹车和急转弯。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500" r="13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雨天驾驶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使用雪地轮胎或防滑链，保持匀速行驶，避免急加速和急刹车，注意桥梁和涵洞的结冰情况。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雪天驾驶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保持车灯清洁，使用近光灯，避免远光灯对对面车辆造成眩光，注意路面反光和障碍物。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夜间驾驶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特殊天气和路况应对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紧握方向盘，保持车辆直线行驶，不要急刹车或急转弯，待车速降低后再轻踩刹车停车检查。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刹车失灵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利用发动机制动，逐步降低车速，同时注意观察后方车辆，避免追尾事故。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车辆侧滑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保持冷静，不要猛踩刹车或急打方向，应顺着侧滑方向轻打方向盘，待车身回正后再轻踩刹车减速。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紧急情况下的处理措施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https://d.book118.com/136144001114010042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2024-09-09T21:56:27.330</cp:lastPrinted>
  <dcterms:created xsi:type="dcterms:W3CDTF">2024-09-09T13:56:27Z</dcterms:created>
  <dcterms:modified xsi:type="dcterms:W3CDTF">2024-09-09T13:56:29Z</dcterms:modified>
</cp:coreProperties>
</file>