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400DD-EB3A-407B-AB06-0A82618B7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A19C98-1F0F-478F-A774-5A4396339A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5BD73-CA6A-4D5D-AEDF-E1E85A655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6A9642-1F5E-46FE-9B36-ED833DF88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8BAC8D-BE7F-4EBA-BA74-F27A3C35D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402CF2-7493-4C42-B65B-4B828753D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793060-4FEF-46BF-9A1B-3C5305E86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CA156B-F937-48DF-8F7C-ECF1EBD6F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6EB6A6-DF2C-41D5-8E42-AE51102A5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5B5C99-5450-4AAA-9B15-04566B27A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60E89-3702-4730-8E9F-DBCCF8882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1441340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特种设备制造安装改造维修许可鉴定评审细则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特种设备制造安装改造维修许可鉴定评审流程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评审内容与要求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评审人员与机构要求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评审监督与改进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附录与参考资料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为了确保特种设备制造、安装、改造、维修的质量和安全性能，制定了一套详细的许可鉴定评审细则。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随着特种设备的广泛应用，其安全性能越来越受到关注。为了规范特种设备行业，国家出台了一系列法律法规和技术标准，要求特种设备制造、安装、改造、维修单位必须取得相应的许可，并通过鉴定评审。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92" b="8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特种设备是指涉及生命安全、危险性较大的设备和设施，如锅炉、压力容器、电梯、起重机械等。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本细则适用于特种设备制造、安装、改造、维修单位的许可鉴定评审工作，包括申请条件、评审程序、评审内容等方面。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特种设备制造安装改造维修许可鉴定评审流程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申请提交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申请人需向相应的特种设备安全监管部门提交申请，并提交完整的申请资料。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资料审查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监管部门对申请资料进行审查，确保资料完整、准确、合法。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受理决定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根据资料审查情况，决定是否受理申请，并向申请人发出受理或不受理通知。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申请与受理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对申请人提交的资料进行详细审查，包括企业资质、人员资质、质量管理体系等方面的资料。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审查内容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采用书面审查和实地核查相结合的方式，确保资料的真实性和合规性。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根据审查情况，给出是否符合要求的结论。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审查结论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资料审查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制定评审计划，确定评审组和评审时间，通知申请人做好准备。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评审准备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对申请人的生产条件、设备设施、质量管理体系等进行现场核查。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现场核查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根据现场核查情况，给出是否符合要求的结论。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评审结论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现场评审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24484" y="2233484"/>
            <a:ext cx="4203080" cy="716727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评审结论分为符合、基本符合、不符合三种类型。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5971773" y="1859375"/>
            <a:ext cx="2952750" cy="4857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结论类型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024484" y="3538488"/>
            <a:ext cx="4203080" cy="716727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结论的给出依据是申请资料和现场核查的情况。</a:t>
            </a:r>
            <a:endParaRPr lang="en-US" sz="1100"/>
          </a:p>
        </p:txBody>
      </p:sp>
      <p:sp>
        <p:nvSpPr>
          <p:cNvPr id="34" name="TextBox 34"/>
          <p:cNvSpPr txBox="1"/>
          <p:nvPr/>
        </p:nvSpPr>
        <p:spPr>
          <a:xfrm>
            <a:off x="5971773" y="3164379"/>
            <a:ext cx="2952750" cy="4857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结论依据</a:t>
            </a:r>
          </a:p>
        </p:txBody>
      </p:sp>
      <p:sp>
        <p:nvSpPr>
          <p:cNvPr id="35" name="AutoShape 35"/>
          <p:cNvSpPr/>
          <p:nvPr/>
        </p:nvSpPr>
        <p:spPr>
          <a:xfrm>
            <a:off x="6024484" y="4821617"/>
            <a:ext cx="4203080" cy="716727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对于不符合要求的申请人，监管部门将采取相应的处理措施，如整改、撤销许可等。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5971773" y="4470335"/>
            <a:ext cx="2952750" cy="4857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处理措施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评审结论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评审内容与要求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质量保证体系评审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审查企业是否建立完善的质量保证体系，并有效实施，以确保产品质量。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人员资质与培训评审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对企业技术人员、检验检测人员的资质和培训情况进行评估，确保人员素质符合要求。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产品标准符合性评审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核实企业生产的产品是否符合相关标准和规定，是否取得相应的产品合格证书。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制造能力评审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评估企业的生产设施、技术装备、工艺流程和生产规模，确保具备相应的制造能力。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制造许可评审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59" r="2565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评估企业的安装改造维修技术、设备和专业人员，确保具备相应的安装改造维修能力。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安装改造维修能力评审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审查企业是否按照相关技术要求制定施工方案，并确保施工过程中符合安全、环保等方面的规定。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施工方案与技术要求符合性评审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对企业安装改造维修过程的质量控制、质量检测和验收情况进行评估，确保维修质量符合要求。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质量保证与验收评审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对企业安装改造维修技术人员、操作人员的资质和培训情况进行评估，确保人员素质符合要求。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人员资质与培训评审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安装改造维修许可评审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https://d.book118.com/136144134020010050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2024-09-15T05:42:39.807</cp:lastPrinted>
  <dcterms:created xsi:type="dcterms:W3CDTF">2024-09-14T21:42:39Z</dcterms:created>
  <dcterms:modified xsi:type="dcterms:W3CDTF">2024-09-14T21:42:41Z</dcterms:modified>
</cp:coreProperties>
</file>