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08B074-D82D-44EF-A636-3FE9120B56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2195C2-A2A2-49B3-A129-191D4A4004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FB1F00-3310-40CF-8DFB-7857E81729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84EDDB-4C63-4327-A526-7C61E51C4D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317212-9381-4DFB-8B00-E8DE19173E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09CE82-A8F6-4764-816D-81B562BCAC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08D935-5179-42DB-991C-E36DCC7CE4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ED916D-F506-4681-8FFC-17D4AFD9D1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EB6858-B03E-44A1-A5B2-177A7D751E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3907E8-EABE-4876-8F88-6120FDDCBF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2D76B9-040A-4F56-8560-2CBA498C00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14504124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著名企业营销模式</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solidFill>
                <a:latin typeface="Microsoft Yahei"/>
                <a:ea typeface="Microsoft Yahei"/>
                <a:cs typeface="Microsoft Yahei"/>
              </a:rPr>
              <a:t>汇报人：XXX</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solidFill>
                <a:latin typeface="Microsoft Yahei"/>
                <a:ea typeface="Microsoft Yahei"/>
                <a:cs typeface="Microsoft Yahei"/>
              </a:rPr>
              <a:t>2024-01-15</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营销模式概述</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著名企业营销模式案例</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营销模式的类型与特点</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营销模式的创新与变革</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营销模式的挑战与解决方案</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总结与启示</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solidFill>
                <a:latin typeface="Microsoft Yahei"/>
                <a:ea typeface="Microsoft Yahei"/>
                <a:cs typeface="Microsoft Yahei"/>
              </a:rPr>
              <a:t>营销模式概述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074" r="2807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营销模式的定义</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它包括市场定位、产品定价、渠道选择、促销策略等多个方面，是企业在市场竞争中取得优势的重要保障。</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营销模式是指企业为实现营销目标而采取的一系列有组织、有计划的营销策略、手段和方法的总和。</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营销模式的重要性</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营销模式是企业实现营销目标的关键，一个成功的营销模式能够帮助企业在市场竞争中获得优势，提高品牌知名度和市场份额。</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营销模式的选择和实施需要与企业的战略目标、资源和能力相匹配，从而更好地实现企业的长期发展。</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营销模式的历史与发展</a:t>
            </a:r>
          </a:p>
        </p:txBody>
      </p:sp>
      <p:sp>
        <p:nvSpPr>
          <p:cNvPr id="23" name="Freeform 23"/>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早期的营销模式以产品为中心，强调产品的功能和特点，通过大规模的广告宣传来吸引消费者。</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随着市场竞争的加剧和消费者需求的多样化，企业开始注重品牌形象和服务质量，营销模式逐渐转向以消费者为中心。</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现代的营销模式更加注重数字化和个性化，利用大数据、人工智能等技术手段来精准定位消费者需求，提供定制化的产品和服务。</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营销模式类型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solidFill>
                <a:latin typeface="Microsoft Yahei"/>
                <a:ea typeface="Microsoft Yahei"/>
                <a:cs typeface="Microsoft Yahei"/>
              </a:rPr>
              <a:t>著名企业营销模式案例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333" r="173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通过限量供应和营造稀缺感，提高产品价值和品牌形象。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苹果公司采用饥饿营销模式，通过控制产品的供应量，让消费者产生稀缺感，从而激发消费者的购买欲望。这种模式让苹果的产品在市场上始终保持高关注度和高价值，同时也提升了苹果品牌的形象。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苹果公司的饥饿营销模式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利用大数据和算法，为用户提供个性化的产品推荐。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亚马逊利用其强大的数据分析和算法能力，根据用户的购物历史、浏览行为等数据，为用户提供个性化的产品推荐。这种模式不仅提高了用户的购物体验，也增加了产品的销售量。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亚马逊的个性化推荐模式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将创新科技与用户体验相结合，提供独特的购车和使用体验。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特斯拉以创新为核心，将科技与用户体验紧密结合，为消费者提供独特的购车和使用体验。例如，特斯拉的自动驾驶技术、智能导航系统以及远程软件更新等，都让消费者在购车和使用过程中获得了前所未有的体验。</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特斯拉的创新体验模式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构建完善的电商生态圈，提供全方位的电商服务。</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阿里巴巴以电商为核心，构建了一个完善的生态圈，涵盖了从供应链、物流、支付到售后服务的全方位电商服务。这种模式不仅提高了阿里巴巴自身的竞争力，也为电商行业的生态发展提供了有力支持。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阿里巴巴的电商生态模式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solidFill>
                <a:latin typeface="Microsoft Yahei"/>
                <a:ea typeface="Microsoft Yahei"/>
                <a:cs typeface="Microsoft Yahei"/>
              </a:rPr>
              <a:t>营销模式的类型与特点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直接营销是一种通过直接与目标客户建立联系来推广产品和服务的营销模式。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直接营销通常采用电话、邮件、短信或社交媒体等渠道，与目标客户进行一对一的沟通，了解客户需求，提供个性化的产品推荐和服务。这种模式的优点是能够快速响应市场变化，提高客户满意度和忠诚度，但也需要注意合规性和隐私保护。</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直接营销</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间接营销是一种通过第三方渠道来推广产品和服务的营销模式。</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间接营销通常采用合作伙伴、经销商、广告代理商等第三方渠道，将产品和服务推广到更广泛的目标客户群体。这种模式的优点是能够扩大覆盖面，降低市场开拓成本，但也需要注意渠道管理和合作关系维护。</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间接营销</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https://d.book118.com/136145041242010050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2024-09-16T13:00:52.378</cp:lastPrinted>
  <dcterms:created xsi:type="dcterms:W3CDTF">2024-09-16T05:00:52Z</dcterms:created>
  <dcterms:modified xsi:type="dcterms:W3CDTF">2024-09-16T05:00:54Z</dcterms:modified>
</cp:coreProperties>
</file>