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600837D-38CE-45DA-9165-42ED5EB0F0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C2D3D54-A6B3-4CEC-B8D1-B6096F0692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37AF5FA-0F8E-498F-AEA7-6D9FE12E49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9B2FDEF-8D8E-454E-AB17-3DC033528E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6C767BB-2927-41CE-94F3-C5126D1D14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E704517-2A90-4118-ABC8-A7BA81E4E4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F0CA555-EA3A-495F-BC09-34F82B81E1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3889CEB-D8ED-46D4-9D13-CCC7CC24C9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A42ACDF-FBCB-4F39-857C-F6F10B3952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84E6FF9-0A15-458E-9164-3405B1F4FF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EF165AA-4F3B-42B0-AC2B-D185844732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12.jpeg" /><Relationship Id="rId6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16.jpeg" /><Relationship Id="rId6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22.jpeg" /><Relationship Id="rId4" Type="http://schemas.openxmlformats.org/officeDocument/2006/relationships/image" Target="../media/image23.jpeg" /><Relationship Id="rId5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4.jpeg" /><Relationship Id="rId3" Type="http://schemas.openxmlformats.org/officeDocument/2006/relationships/image" Target="../media/image25.jpeg" /><Relationship Id="rId4" Type="http://schemas.openxmlformats.org/officeDocument/2006/relationships/image" Target="../media/image26.jpeg" /><Relationship Id="rId5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7.jpeg" /><Relationship Id="rId3" Type="http://schemas.openxmlformats.org/officeDocument/2006/relationships/image" Target="../media/image28.jpeg" /><Relationship Id="rId4" Type="http://schemas.openxmlformats.org/officeDocument/2006/relationships/image" Target="../media/image29.jpeg" /><Relationship Id="rId5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3614521422101005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01821" y="1505581"/>
            <a:ext cx="10593957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运动损伤康复适当的放松和伸展方式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84071" y="4751645"/>
            <a:ext cx="8029457" cy="3729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441200" y="5124644"/>
            <a:ext cx="7315200" cy="3729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2024-01-21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运动损伤类型及原因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适当的放松方式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伸展运动的分类与技巧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运动损伤康复计划制定与实施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运动损伤康复效果评估与调整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01317" y="1367784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01317" y="3039024"/>
            <a:ext cx="9429750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通过适当的放松和伸展，可以缓解肌肉紧张和疼痛，提高运动表现。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提高运动表现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1542" r="1154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预防运动损伤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促进康复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适当的放松和伸展可以降低运动损伤的风险，特别是在高强度或长时间运动后。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对于已经发生运动损伤的人群，适当的放松和伸展可以促进康复过程，减轻疼痛和不适感。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20" r="220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缓解疼痛和不适感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促进血液循环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增强肌肉力量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改善心理状态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康复的重要性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适当的放松和伸展可以帮助缓解运动损伤引起的疼痛和不适感，提高患者的舒适度。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通过适当的放松和伸展，可以增强肌肉力量，提高关节稳定性和灵活性，从而预防再次受伤。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放松和伸展可以促进血液循环，加速受损组织的修复和再生。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适当的放松和伸展可以缓解压力和焦虑，改善患者的心理状态，有利于康复过程的进行。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01317" y="1367784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01317" y="3039024"/>
            <a:ext cx="9429750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运动损伤类型及原因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0972" r="10972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4386" r="14386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t="8367" b="8367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5661" r="15661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常见运动损伤类型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肌肉或肌腱在运动中过度拉伸或撕裂，常见于大腿后群肌、腰背肌等。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关节周围韧带因过度拉伸而损伤，如踝关节扭伤。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关节面失去正常对合关系，如肩关节脱位。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骨骼在运动中受到直接或间接暴力导致断裂，如手腕骨折。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肌肉拉伤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韧带扭伤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关节脱位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骨折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准备活动不充分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技术动作不规范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运动负荷过大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运动装备不合适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损伤发生的原因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11092" r="11092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11459" r="11459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l="3922" r="3922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l="16451" r="16451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运动前未进行充分的热身，肌肉和韧带处于僵硬状态，易受伤。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错误的动作技术可能导致肌肉和韧带承受异常应力，增加损伤风险。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长时间、高强度的运动使机体疲劳积累，易引发损伤。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穿着不合适的运动鞋或护具进行运动，可能增加受伤风险。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2827" r="22827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损伤部位出现疼痛，影响运动表现和生活质量。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局部疼痛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局部血管破裂和炎症反应导致肿胀和淤血。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肿胀和淤血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关节或肌肉损伤可能导致关节活动范围受限，影响运动功能。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活动受限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运动损伤带来的疼痛和不便可能导致焦虑、抑郁等心理问题。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心理影响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损伤对机体的影响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01317" y="1367784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01317" y="3039024"/>
            <a:ext cx="9429750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适当的放松方式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通过深呼吸，使身体获得更多的氧气，有助于放松身心。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2490" b="2490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深呼吸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用腹部肌肉控制呼吸，使呼吸更加深长和缓慢，有助于降低心率和血压。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腹式呼吸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将注意力集中在呼吸上，通过呼吸调节情绪，达到放松的效果。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呼吸配合意念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呼吸放松法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743" b="1743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l="6452" r="6452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冥想放松法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坐姿冥想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采用舒适的坐姿，闭上眼睛，集中注意力，通过深呼吸和意念调节身心状态。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行走冥想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在行走过程中，将注意力集中在步伐和呼吸上，达到放松身心的效果。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音乐冥想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在柔和的音乐背景下进行冥想，更容易进入放松状态。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选择节奏缓慢、旋律优美的音乐，有助于放松身心。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3477" r="1347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选择舒缓的音乐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在音乐背景下进行深呼吸，更容易进入放松状态。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音乐配合呼吸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在音乐背景下进行想象练习，如想象自己身处美丽的自然环境中，有助于身心放松。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音乐想象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音乐放松法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全身肌肉松弛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从头部开始，逐渐向下松弛全身肌肉，直到脚趾。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紧张-松弛练习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先紧张身体的某一部位肌肉，然后突然松弛下来，感受肌肉的放松感。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配合呼吸进行松弛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在肌肉松弛的过程中配合深呼吸，有助于加深放松效果。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t="717" b="717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t="952" b="952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渐进性肌肉松弛法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01317" y="1367784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01317" y="3039024"/>
            <a:ext cx="9429750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伸展运动的分类与技巧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https://d.book118.com/136145214221010051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6FFF4"/>
      </a:lt1>
      <a:dk2>
        <a:srgbClr val="083800"/>
      </a:dk2>
      <a:lt2>
        <a:srgbClr val="FFFFFF"/>
      </a:lt2>
      <a:accent1>
        <a:srgbClr val="59AE93"/>
      </a:accent1>
      <a:accent2>
        <a:srgbClr val="83BB7A"/>
      </a:accent2>
      <a:accent3>
        <a:srgbClr val="2D7A61"/>
      </a:accent3>
      <a:accent4>
        <a:srgbClr val="87D295"/>
      </a:accent4>
      <a:accent5>
        <a:srgbClr val="BEEA8F"/>
      </a:accent5>
      <a:accent6>
        <a:srgbClr val="90DECB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100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2024-09-17T20:36:54.650</cp:lastPrinted>
  <dcterms:created xsi:type="dcterms:W3CDTF">2024-09-17T12:36:54Z</dcterms:created>
  <dcterms:modified xsi:type="dcterms:W3CDTF">2024-09-17T12:36:56Z</dcterms:modified>
</cp:coreProperties>
</file>