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FEC6C-B17A-48A5-BAE6-375134224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9CAF4-219A-4881-AF6D-D453E052E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CE531-3F31-4AA8-B895-A69BBAED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102BA-A0D2-48D8-B6BE-2560E3718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4D0B2B-733D-4CC8-9C16-CC439C672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B009D8-F7CD-48E4-B7E8-E847B1AE2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5AC871-9E0A-46E2-879E-F2DB8D67C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0075E-3B8F-4AC3-9C23-B9472EED7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16DF7-7E96-4BAC-A365-C73ABB5AE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A09E5-866A-443D-AA41-CB9B85588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E80D8-82A5-4A95-8458-CFDA77B95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452320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化学与化工学院工作总结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学院工作概述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学院管理工作总结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63" r="3066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总结工作成果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对化学与化工学院过去一年的工作进行全面梳理和总结，展示学院在科研、教学、管理等方面的成果和亮点。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明确发展方向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通过对过去工作的反思和分析，找出存在的问题和不足，为学院未来的发展提供指导和建议。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促进交流合作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通过工作总结的分享和交流，增进学院内部以及与其他学院和机构之间的了解和合作，推动学院整体水平的提升。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包括科研项目申请、科研成果产出、科研团队建设等方面的总结和展望。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包括课程设置、教学改革、教学质量监控等方面的总结和展望。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包括学院日常管理、师资队伍建设、学生工作等方面的总结和展望。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包括学院与国内外高校和科研机构的合作与交流情况总结和展望。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管理工作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学院基本情况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学院规模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化学与化工学院是学校的重要组成部分，拥有多个本科专业和研究生专业，涵盖了化学、化工、材料等多个领域。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师资力量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学院拥有一支高水平的师资队伍，其中包括多名院士、国务院特殊津贴专家、省级以上人才计划入选者等。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科研实力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学院在科研方面取得了显著成绩，承担了多项国家级、省部级科研项目，取得了一系列重要成果，包括多项国家级科技奖励。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随着学校整体实力的提升和学科建设的需要，学院进入了快速发展期，不断引进高水平人才，加强科研团队建设，提高科研水平和创新能力。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创立初期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学院创立初期，主要致力于化学和化工领域的基础研究和应用研究，为学校的学科建设和人才培养做出了重要贡献。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高质量发展阶段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近年来，学院在保持快速发展的同时，更加注重提高发展质量，加强学科交叉融合，推动产学研合作，提升服务社会能力。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000" r="21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500" r="18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学院始终把人才培养作为首要任务，致力于培养具有创新精神和实践能力的化学、化工和材料领域高素质人才。通过优化课程体系、加强实践教学、推动本科生导师制等措施，不断提高人才培养质量。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学院注重科学研究工作，鼓励教师开展创新性研究，加强科研团队建设，提高科研水平和创新能力。同时，积极推动科研成果转化和应用，为地方经济和社会发展做出贡献。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学院积极开展社会服务工作，加强与企业和行业的合作与交流，推动产学研合作和科技成果转化。通过开展技术咨询、技术转移、人才培养等服务工作，为地方经济和社会发展提供有力支持。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学院工作重点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对化学与化工专业的课程体系进行了全面梳理和优化，构建了以化学基础、化工原理、工程实践等为核心的课程体系。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结合学科前沿和行业需求，对课程内容进行了及时更新，增加了新材料、新能源、环保等领域的相关内容。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课程内容更新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推广了案例教学、项目式学习等教学方法，提高了学生的实践能力和创新能力。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课程设置与改革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制定了教师职业发展规划和培训计划，鼓励教师参加国内外学术会议和研修项目，提高了教师的学术水平和教学能力。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组建了多个教学团队和科研团队，促进了教师之间的合作与交流，形成了良好的学术氛围。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引进优秀人才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通过全球招聘、学术交流等方式，引进了一批在国际上有影响力的学者和专家，提升了师资队伍的整体水平。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教学督导制度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建立了教学督导制度，对教学全过程进行监督和指导，确保教学质量符合国家标准和学校要求。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学生评教制度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完善了学生评教制度，鼓励学生积极参与教学评价，及时反馈教学问题，促进了教学质量的持续改进。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教学评估与反馈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定期开展教学评估工作，对教师的教学质量进行客观评价，并将评估结果及时反馈给教师本人和相关管理部门，为改进教学提供了有力依据。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教学质量监控与评估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科研工作总结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本学院在化学与化工领域的研究方向主要包括有机合成、催化反应、高分子材料、纳米材料、能源化学等。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近年来，学院在科研方面取得了显著成果，包括发表高水平学术论文、申请和授权发明专利、参与国家级和省部级科研项目等。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学院教师多次获得国家级和省部级科研奖励，如国家自然科学奖、国家技术发明奖、教育部高等学校科学研究优秀成果奖等。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科研奖励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科研方向与成果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https://d.book118.com/136145232013010054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2024-09-21T01:02:38.347</cp:lastPrinted>
  <dcterms:created xsi:type="dcterms:W3CDTF">2024-09-20T17:02:38Z</dcterms:created>
  <dcterms:modified xsi:type="dcterms:W3CDTF">2024-09-20T17:02:40Z</dcterms:modified>
</cp:coreProperties>
</file>