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3DA0F8C-225A-4C98-9650-A7AB937DFD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3D9BFC-E16C-4250-9EB2-6B48680831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65FA344-C24C-4EBD-8E3D-DD7F66F1CB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5DE3493-BE13-4935-B15F-DE7162F58B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01DE88A-B8D3-42BB-8524-7EFED9B68BA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36006C4-23C9-4393-A23C-89037E2B4BC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0DEA16D-CDBF-4F6B-B7F7-7388683EC6F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996474-9A1A-4649-9632-D8AC0388E3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D8E505-8F1E-4B1C-9F08-21CAC60EA8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84DBC3-ECD9-4EEC-BF60-5B9E77A8B4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5A4A2A-A233-470A-83F6-C8D3C93C64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6150053241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新生儿感染性疾病现状</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新生儿感染性疾病概述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新生儿感染性疾病的常见类型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新生儿感染性疾病的预防与控制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新生儿感染性疾病的治疗与护理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新生儿感染性疾病的科研进展与挑战</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新生儿感染性疾病概述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新生儿感染性疾病是指新生儿在出生后的一段时间内，由于免疫系统尚未完全发育，容易感染各种病原体而引起的疾病。</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新生儿感染性疾病可以分为细菌感染、病毒感染、真菌感染等类型，其中细菌感染是最常见的类型。</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传播途径</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新生儿感染性疾病可以通过多种途径传播，如产道感染、母乳喂养、接触感染等。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季节分布</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新生儿感染性疾病的发病季节分布较为广泛，但冬季和春季更容易发生呼吸道感染和肠道感染。</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地区差异</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不同地区的新生儿感染性疾病发病率和病原体分布存在差异，可能与当地医疗水平、环境卫生条件等因素有关。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流行病学特点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临床表现</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新生儿感染性疾病的临床表现多样，如发热、咳嗽、呕吐、腹泻、呼吸困难等。病情轻重程度不一，严重者甚至可能导致死亡。</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诊断方法</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诊断新生儿感染性疾病需要进行实验室检查，如血常规、尿常规、血培养、病原学检测等。同时，医生会结合临床表现和流行病学资料进行综合判断。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新生儿感染性疾病的常见类型</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新生儿细菌感染是新生儿感染性疾病中较为常见的一种，主要通过接触污染的环境或与感染者接触传播。</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新生儿免疫系统尚未完全发育，容易受到细菌感染，常见的细菌感染包括败血症、脑膜炎、肺炎等。这些感染可能导致严重的并发症，如心脏疾病、听力损失等。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469" r="23469"/>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细菌感染</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新生儿病毒感染通常由母亲在分娩时传播给新生儿，或通过接触感染者的分泌物传播。</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新生儿病毒感染常见的是疱疹病毒、风疹病毒、巨细胞病毒等，这些病毒感染可能导致新生儿肝炎、肺炎、心脏疾病等。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病毒感染</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697" r="1469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新生儿真菌感染通常是由于长期使用抗生素或免疫抑制剂导致的，真菌感染可能出现在皮肤、口腔、肺部等部位。</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常见的真菌感染包括念珠菌感染和曲霉菌感染，这些感染可能导致皮肤瘙痒、呼吸困难等症状，严重时可能导致死亡。</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真菌感染</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新生儿寄生虫感染通常是由于母亲在怀孕期间或分娩时感染寄生虫所导致的。</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常见的寄生虫感染包括弓形虫感染和蛔虫感染，这些感染可能导致婴儿营养不良、发育迟缓、贫血等症状。</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寄生虫感染</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新生儿感染性疾病的预防与控制</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https://d.book118.com/136150053241010051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2024-09-18T01:21:29.310</cp:lastPrinted>
  <dcterms:created xsi:type="dcterms:W3CDTF">2024-09-17T17:21:29Z</dcterms:created>
  <dcterms:modified xsi:type="dcterms:W3CDTF">2024-09-17T17:21:31Z</dcterms:modified>
</cp:coreProperties>
</file>