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0619C85-1CBA-40EC-8CE8-FE7DC37A21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B9BC8-1FA8-48CC-8514-941668DB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DC5E6-C7A7-4B11-A5E8-9418F405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A060A-0B62-4EA7-A64A-E7349FE0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7C4DD-815F-4608-A2E3-56418EBE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99FF9-F273-4660-A637-F649AE9B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EBD63-67C5-4310-A0BA-3F52FE42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B42A95-DA50-4B51-9FD4-AC22203F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E2160-CE99-4FB0-8667-181DF782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BBFCD-6C5D-49E0-96F1-64F4709E9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CE985-A882-4E5A-9D07-B9C3AB9D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999C-F5A2-41DF-AB65-81C60C72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416B7B-48B8-4465-A103-26E2FF8FCE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DC56DC-B3B6-487E-98C7-74E3AB1552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104505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产品线销售表现对比分析报告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产品线销售表现对比分析报告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销售对比分析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B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销售对比分析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销售对比分析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产品线销售表现对比分析报告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https://d.book118.com/136151045051010103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产品线销售表现对比分析报告</vt:lpstr>
      <vt:lpstr>目录</vt:lpstr>
      <vt:lpstr>第1章 产品线销售表现对比分析报告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2024-09-28T12:22:41.456</cp:lastPrinted>
  <dcterms:created xsi:type="dcterms:W3CDTF">2024-09-28T04:22:41Z</dcterms:created>
  <dcterms:modified xsi:type="dcterms:W3CDTF">2024-09-28T04:22:43Z</dcterms:modified>
</cp:coreProperties>
</file>