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C08305-A6B4-4E90-93ED-33C2CD89D2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269506-8901-454C-BE5F-BE48A986C7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090018-C572-4B40-BA52-635BE7D84D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833368-A2E7-42D5-8ACD-D49D1D0AAF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0E5585-27BD-4863-A82B-8DF1EA44E3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8F534F-FAB5-486E-804D-DFFEED95E7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7001E6-22E6-4D2D-9FBC-5E10CC2765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2DE1D0-8B5A-4A35-91CD-530996A07C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844C45-E02D-4E8A-BE58-5358D67954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64B681-A830-4951-87C0-99FB89D746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4B19B7-4C55-459B-BE33-91336B2BB7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61511120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运营部门KPI绩效考核管理方案的沟通技巧与冲突管理</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2024-01-28</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XX</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KPI绩效考核管理方案概述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沟通技巧在KPI绩效考核中的应用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冲突管理在KPI绩效考核中的实践</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KPI绩效考核管理方案实施效果评估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未来展望与持续改进计划</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本管理方案旨在通过有效的沟通技巧和冲突管理手段，提升运营部门KPI绩效考核的效率和公正性，进而推动部门整体业绩的提升。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目的明确</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当前竞争激烈的市场环境下，运营部门作为企业的核心部门之一，其绩效考核的公正性和有效性直接关系到企业的整体运营效率和竞争力。因此，制定一套科学、合理的KPI绩效考核管理方案，并辅之以有效的沟通技巧和冲突管理手段，显得尤为重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背景阐述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542" r="1454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考核方案介绍</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沟通技巧应用</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冲突管理策略</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实施效果分析</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详细阐述运营部门KPI绩效考核的具体方案，包括考核指标、考核周期、考核流程等。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针对KPI绩效考核过程中可能出现的冲突情况，提出相应的冲突管理策略和解决方案。</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重点介绍在KPI绩效考核过程中，如何运用有效的沟通技巧提升考核的公正性和员工的满意度。</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对实施本管理方案后的效果进行分析和评估，包括员工满意度提升、考核效率提高等方面。</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KPI绩效考核管理方案概述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557" r="3555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通过KPI绩效考核，提高运营部门员工的工作积极性和效率，促进公司整体业绩的提升。</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公平、公正、公开；量化考核为主，定性考核为辅；及时反馈与调整。</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方案目标和原则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包括销售额、利润率、客户满意度等关键业绩指标，反映员工在岗位上的工作成果。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业绩指标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能力指标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态度指标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42" r="10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包括专业技能、团队协作能力、创新能力等，评估员工的综合能力和潜力。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包括工作积极性、责任心、服务意识等，考察员工的工作态度和精神风貌。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考核指标体系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绩效改进与提升</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针对员工在考核中暴露出的问题和不足，制定改进计划，帮助员工提升绩效。</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绩效评估与反馈</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根据考核指标体系和权重，对员工进行绩效评估，并及时向员工反馈评估结果。</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数据收集与整理</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按照考核周期，定期收集员工的工作数据，并进行整理和分析，为考核提供依据。</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制定考核方案</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明确考核目标、原则、指标体系和权重，制定详细的考核流程和实施计划。</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宣贯与培训</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对全体员工进行KPI绩效考核方案的宣贯和培训，确保员工充分理解考核内容和标准。</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考核流程和实施计划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沟通技巧在KPI绩效考核中的应用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有效的沟通方式和方法</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明确沟通目标</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在进行KPI绩效考核沟通前，应明确沟通的目标和期望达成的结果，确保沟通具有针对性。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选择合适的沟通渠道</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根据考核者和被考核者的实际情况，选择面对面、电话、邮件等合适的沟通渠道，确保信息能够准确、及时地传递。</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使用清晰、简洁的语言</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在沟通过程中，应使用清晰、简洁的语言，避免使用过于复杂或模糊的词汇，以免引起误解。</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反馈倾听结果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在倾听完被考核者的发言后，应及时反馈自己的理解，与被考核者确认是否存在误解或分歧。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给予被考核者充分表达的机会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在沟通过程中，应给予被考核者充分表达意见和反馈的机会，不要打断或忽视他们的发言。</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认真倾听并理解被考核者的观点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在倾听被考核者的发言时，应认真理解他们的观点，不要过早做出评价或判断。</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倾听和理解被考核者的意见和反馈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在沟通过程中，应尊重被考核者的人格和权利，不要使用侮辱性或攻击性的语言。</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尊重被考核者</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在沟通过程中，应保持开放、包容的态度，接受被考核者的不同意见和反馈。</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保持开放、包容的态度</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通过公正、客观、诚实的沟通，与被考核者建立信任关系，为后续的KPI绩效考核工作打下良好的基础。</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建立信任关系</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建立良好的沟通氛围和信任关系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https://d.book118.com/136151112040010045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2024-09-13T22:03:20.424</cp:lastPrinted>
  <dcterms:created xsi:type="dcterms:W3CDTF">2024-09-13T14:03:20Z</dcterms:created>
  <dcterms:modified xsi:type="dcterms:W3CDTF">2024-09-13T14:03:22Z</dcterms:modified>
</cp:coreProperties>
</file>