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D30FE1-7A10-444A-9692-DA62916434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05C917-0BAA-4093-AABF-F46166B3EA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5E8E3F-055D-4FA6-AADF-F4675E1241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AABDD2-AE51-4DF3-A2F1-BC2EBC2466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47718B8-F416-4006-84B9-CC07326D39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0ECDA33-5DCE-4292-BA43-951AE7387F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6A103E2-DCF6-40EA-95CD-4A405B93E7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F730E3-56D7-4BA7-9A73-72DBA4AD80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5339CB-F9DF-4782-8FC8-7BDC389201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2408F1-EBC3-41DF-A564-FC8759D5BA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F8B495-5679-472B-831B-547336A605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6152131153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协同式供应链课件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/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协同式供应链概述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协同式供应链的核心组件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协同式供应链的实践应用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协同式供应链的效益与挑战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未来协同式供应链的发展趋势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协同式供应链概述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协同式供应链定义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协同式供应链是一种供应链管理模式，强调供应链上各环节之间的协同合作，通过信息共享、资源优化和共同决策，实现整体供应链的高效运作和持续优化。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核心概念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协同、合作、信息共享、资源优化、共同决策。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0007" r="20007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定义与概念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254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254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254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信息技术发展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信息技术的发展为协同式供应链提供了技术支持，如云计算、大数据、物联网等技术促进了供应链各环节之间的信息共享和协同。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全球化趋势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全球化背景下，企业面临更复杂的供应链环境和竞争压力，协同式供应链成为应对挑战的有效手段。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可持续发展需求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企业和消费者对可持续性的关注度提高，协同式供应链有助于实现资源优化和环境保护，促进可持续发展。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3379" r="13379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1875" r="218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协同式供应链的发展背景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10961" y="2341885"/>
            <a:ext cx="2777010" cy="508827"/>
          </a:xfrm>
          <a:prstGeom prst="parallelogram">
            <a:avLst>
              <a:gd name="adj" fmla="val 173829"/>
            </a:avLst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10962" y="3323311"/>
            <a:ext cx="2777011" cy="508365"/>
          </a:xfrm>
          <a:prstGeom prst="parallelogram">
            <a:avLst>
              <a:gd name="adj" fmla="val 175043"/>
            </a:avLst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710962" y="4305090"/>
            <a:ext cx="2777011" cy="512001"/>
          </a:xfrm>
          <a:prstGeom prst="parallelogram">
            <a:avLst>
              <a:gd name="adj" fmla="val 173641"/>
            </a:avLst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504183" y="1872458"/>
            <a:ext cx="2983790" cy="469888"/>
          </a:xfrm>
          <a:custGeom>
            <a:rect l="l" t="t" r="r" b="b"/>
            <a:pathLst>
              <a:path w="3663132" h="576871">
                <a:moveTo>
                  <a:pt x="3374697" y="0"/>
                </a:moveTo>
                <a:lnTo>
                  <a:pt x="584833" y="0"/>
                </a:lnTo>
                <a:lnTo>
                  <a:pt x="0" y="576871"/>
                </a:lnTo>
                <a:lnTo>
                  <a:pt x="3374697" y="576871"/>
                </a:lnTo>
                <a:lnTo>
                  <a:pt x="3663132" y="28843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710962" y="2854349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710962" y="3835313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710962" y="4816276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411224" y="4511544"/>
            <a:ext cx="2926080" cy="158496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协同式供应链鼓励企业之间开展合作与创新，共同探索新的商业模式和市场机会。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411224" y="2644137"/>
            <a:ext cx="2926080" cy="158496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协同式供应链有助于实现资源共享和优化，降低企业的运营成本和风险。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65938" y="1476145"/>
            <a:ext cx="2926080" cy="158496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通过各环节之间的协同合作，减少浪费和重复劳动，提高整体供应链的运作效率。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078669" y="3640986"/>
            <a:ext cx="2926080" cy="158496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通过信息共享和共同决策，企业能够更快地响应市场需求变化，提高产品和服务的竞争力。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5078274" y="2850712"/>
            <a:ext cx="2048256" cy="438912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降低成本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799914" y="1872460"/>
            <a:ext cx="2253828" cy="438912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提升供应链效率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070960" y="3831676"/>
            <a:ext cx="2050081" cy="43961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增强竞争力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070960" y="4817092"/>
            <a:ext cx="2050081" cy="43961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促进创新</a:t>
            </a:r>
            <a:endParaRPr lang="en-US" sz="1100"/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协同式供应链的重要性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协同式供应链的核心组件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通过先进的信息技术，实现供应链各环节数据的实时共享，增强数据的透明度。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数据透明化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0000" r="20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提升决策效率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风险共担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信息共享能够确保供应链成员在统一、准确的数据基础上进行决策，进而提高决策效率。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共享信息还可帮助成员共同发现并应对供应链中的潜在风险，实现风险共担。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信息共享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协同计划要求供应链各成员在制定计划时，紧密合作，确保计划统一、可执行。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统一目标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通过协同计划，可以实现资源在供应链网络中的优化配置，降低资源浪费。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优化资源配置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面对市场需求变化，协同计划能够确保供应链快速、准确地做出响应。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提升响应速度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协同计划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在执行层面，协同式供应链强调各环节的高效协作，确保计划顺利推进。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33958" r="3395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高效协作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当执行过程中遇到问题时，协同执行能够确保各环节快速调整，保持供应链的稳定性。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实时调整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5317" r="2531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通过协同执行，可以降低供应链运营成本，提高整体运营绩效。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提升绩效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协同执行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https://d.book118.com/136152131153010031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2024-08-30T09:17:16.152</cp:lastPrinted>
  <dcterms:created xsi:type="dcterms:W3CDTF">2024-08-30T01:17:16Z</dcterms:created>
  <dcterms:modified xsi:type="dcterms:W3CDTF">2024-08-30T01:17:17Z</dcterms:modified>
</cp:coreProperties>
</file>