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4EAE4-A9B3-4C95-B293-EC11B4D1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DF74D-53A8-4538-9348-4BFDA58D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767F8-2EFF-4C59-AAD0-2A5B74BB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90B36-D7FB-44CD-89F5-4E09CA84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075F1-35F0-4CFD-82EE-AD1400D9F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6997C-7186-4247-9069-72567C6F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6A6FF-749B-405D-B9D7-2D432BBEF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50B04-F27F-45F9-97ED-733F8C22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9374C-8578-468C-9AA2-C8CCF451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2CB98-7925-4363-96B9-02A55965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34E1C-9423-4FAD-849E-FB892902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3024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老年患者安全用药的护理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老年患者用药概述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安全用药护理的重要性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安全用药护理的措施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特殊药物护理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安全用药护理的挑战与对策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安全用药护理的未来展望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老年患者用药概述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老年人的胃肠道功能可能有所减退，对药物的吸收能力减弱，影响药物的疗效。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药物吸收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老年人的肝脏代谢功能和肾脏排泄功能可能下降，导致药物在体内蓄积，增加不良反应的风险。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老年人对药物的反应可能较为敏感，容易出现不良反应，如头晕、恶心、心悸等。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老年人常常同时服用多种药物，增加了药物相互作用和不良反应的风险。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由于记忆力减退或理解能力下降，老年人可能难以正确理解和遵守用药医嘱。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用药依从性差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部分老年人在用药过程中缺乏专业的用药指导，对药物的作用和注意事项了解不足。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缺乏合理用药指导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23" b="146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药物相互作用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老年人常常同时服用多种药物，可能导致药物相互作用，影响药物疗效和增加不良反应。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老年人对药物的反应较为敏感，容易出现不良反应，如头晕、恶心、心悸等。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由于缺乏专业指导或理解能力有限，老年人可能存在用药不当的问题，如用药剂量不准确、用药时间不规律等。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安全用药护理的重要性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老年患者身体机能下降，对药物的吸收、代谢和排泄能力较弱，因此需要准确掌握药物剂量和用药时机，以充分发挥药效。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确保药物剂量和用药时机准确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老年患者常常同时服用多种药物，容易发生药物相互作用，影响药效。安全用药护理应关注药物之间的相互作用，避免不必要的影响。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7" b="10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老年患者对药物的反应较为敏感，容易出现不良反应。安全用药护理应对患者进行密切监测，及时发现并处理不良反应，确保患者安全。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针对老年患者的生理特点，安全用药护理应采取相应的预防措施，降低潜在风险，如定期检查肝肾功能、调整药物剂量等。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降低不良反应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预防潜在风险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监测药物反应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提高用药依从性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安全用药护理应关注患者的用药依从性，通过简化用药方案、加强用药指导等措施，提高患者对药物治疗的依从性，从而改善患者的生活质量。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药物治疗只是治疗的一部分，老年患者的心理健康同样重要。安全用药护理应关注患者的心理需求，提供必要的心理支持和辅导，促进患者的全面康复。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安全用药护理的措施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强调遵医嘱的重要性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强调遵医嘱的重要性，提醒老年患者不要自行更改药物剂量或停药。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提供用药时间表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为老年患者制定详细的用药时间表，并提醒他们按时服药，避免漏服或重复服药。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详细解释药物作用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向老年患者及其家属解释所使用药物的作用、副作用及注意事项，确保他们了解药物的正确使用方法。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定期评估疗效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定期评估药物治疗效果，以便及时调整治疗方案。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密切观察老年患者的药物反应，如出现异常症状应及时处理。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监测药物副作用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监测老年患者是否出现药物副作用，如出现副作用应及时处理。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https://d.book118.com/136153024041010043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2024-09-11T02:30:56.241</cp:lastPrinted>
  <dcterms:created xsi:type="dcterms:W3CDTF">2024-09-10T18:30:56Z</dcterms:created>
  <dcterms:modified xsi:type="dcterms:W3CDTF">2024-09-10T18:30:58Z</dcterms:modified>
</cp:coreProperties>
</file>