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EBC90-41FA-4757-BDDD-F4A3C4E7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B7189-B02C-48D4-A418-181C637F1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E39C7-1741-4964-9C1B-784CE9C87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0E448-C24B-428C-BEC2-25E67488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16EE5B-E14F-4570-B6D2-32EE61334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1D09F-F481-4EE0-A904-6B718D536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64FAB2-B04E-4CDA-8231-5828BF9A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1B2D7-23DD-469A-8928-22F817F5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E4B91-3527-4797-864E-5A6DC7FD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008ED-41E2-48EC-8276-4AD2B801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49688-1413-4A24-B25A-2C4069335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53112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景区电子导览系统运行与维护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系统概述与功能介绍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硬件设备及网络架构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软件系统开发与实现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系统测试与性能评估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运行维护与故障排除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数据安全与备份恢复策略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系统概述与功能介绍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它通过电子地图、语音讲解、图片、视频等多种形式，为游客提供全面、准确、生动的导览服务。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电子导览系统可以覆盖整个景区，为游客提供个性化的游览路线规划和导览服务。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电子导览系统是一种基于计算机、网络和多媒体技术的信息化导览服务系统。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电子导览系统定义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景区电子导览系统重要性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提升游客体验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通过电子导览系统，游客可以更加便捷地获取景区信息，提高游览效率，同时享受更加丰富的导览服务。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减轻导游负担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电子导览系统可以分担导游的部分工作，减轻导游的负担，提高导游服务质量。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促进景区管理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电子导览系统可以实时监测游客数量和分布情况，为景区管理提供更加准确的数据支持。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根据游客需求和偏好，提供个性化的导览服务，如推荐路线、定制讲解等。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提供互动游戏、虚拟现实等体验项目，增加游客参与感和趣味性。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景点介绍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通过图片、视频等多种形式展示景点信息，让游客更加直观地了解景点特色和亮点。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地图导航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提供电子地图和实时定位功能，帮助游客规划游览路线和找到当前位置。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语音讲解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提供多语种语音讲解服务，让游客更加深入地了解景区文化和历史。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硬件设备及网络架构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触摸屏一体机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语音导览设备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主要硬件设备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27" r="4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用于展示景区地图、景点介绍、语音导览等信息，支持多点触控操作。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为游客提供语音讲解服务，包括讲解内容播放、音量调节等功能。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存储景区地图、景点介绍、语音导览等多媒体数据，确保数据的安全性和稳定性。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包括路由器、交换机等，用于构建景区内部局域网，实现设备间的数据传输和通信。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采用分层架构设计，包括数据层、应用层和表现层，实现数据的集中存储、处理和应用。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采用星型网络拓扑结构，以核心交换机为中心，连接各个子网和终端设备，确保网络的稳定性和扩展性。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部署防火墙、入侵检测系统等安全设备，确保网络和数据的安全性。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网络架构设计与实现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触摸屏一体机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语音导览设备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数据服务器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建议选择品牌知名度高、性能稳定、售后服务好的产品，屏幕尺寸根据实际需求选择。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建议选择高性能、高可靠性、易扩展的服务器产品，存储容量根据实际需求选择。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建议选择音质清晰、音量适中、佩戴舒适的产品，支持多种语言讲解。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建议选择品牌知名度高、性能稳定、支持多种网络协议的产品，端口数量和速率根据实际需求选择。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软件系统开发与实现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安装与配置开发所需的操作系统，如Windows或Linux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搭建软件开发环境，包括安装集成开发环境（IDE）和必要的编程工具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配置版本控制系统，如Git，以便进行团队协作和代码管理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开发环境搭建与配置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解决从景区获取实时数据的问题，包括传感器数据、游客行为数据等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实现游客在景区内的精确定位，以便提供个性化的导览服务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室内外定位技术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满足不同国家和地区游客的语音交互需求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多语种语音识别与合成技术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关键技术难点及解决方案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采用简洁、直观的设计风格，提供易于使用的操作界面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优化用户与软件的交互流程，减少操作步骤，提高使用便捷性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通过用户反馈和数据分析，持续改进软件界面和交互设计，提升用户体验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软件界面设计与用户体验优化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系统测试与性能评估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https://d.book118.com/136153112040010045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2024-09-13T22:03:39.348</cp:lastPrinted>
  <dcterms:created xsi:type="dcterms:W3CDTF">2024-09-13T14:03:39Z</dcterms:created>
  <dcterms:modified xsi:type="dcterms:W3CDTF">2024-09-13T14:03:41Z</dcterms:modified>
</cp:coreProperties>
</file>