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4A854-33D3-4B99-92A2-B18FFAE3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E9E3F-D6E2-4461-8BDD-4F0D0B0C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CF454-3AE8-4296-A759-0A1D0F2F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6679F-7F8D-4354-ADF4-21BED5168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58FF5-B83E-4A16-8637-B1A7F4A5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CD3A2-5C5E-4A03-8839-8AFB33D6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E7708-2311-4915-977E-A752F892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456CB-DD91-485B-85E3-B9A5886B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CDEAA-564C-47B1-A14A-315FA7BB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D4AE-8B7A-45F7-BC1A-F6E94643C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C434C-F3E2-47F3-A88F-90FF5501B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4241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慢性盆腔炎护理查房PPT课件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慢性盆腔炎的护理评估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慢性盆腔炎的康复与预防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96" r="256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慢性盆腔炎是指女性内生殖器及其周围结缔组织、盆腔腹膜的慢性炎症，常为急性盆腔炎未彻底治疗或病原体持续存在所致。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根据炎症累及部位，可分为子宫内膜炎、输卵管炎、卵巢炎等。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急性盆腔炎未彻底治疗、病原体持续存在、免疫因素、性活动、子宫内节育器等。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炎症细胞浸润、结缔组织增生、粘连形成等。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下腹痛、阴道分泌物增多、月经异常等，可伴有性交不适和痛经等症状。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根据病史、体格检查、实验室检查和影像学检查进行综合诊断。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慢性盆腔炎的护理评估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详细了解患者慢性盆腔炎的发病过程、症状、治疗情况等。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如超声、CT等，有助于了解盆腔炎症的严重程度和范围。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观察患者腹部有无压痛、反跳痛，检查子宫、附件等有无异常。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包括血常规、尿常规、阴道分泌物检查等，以辅助诊断和评估病情。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按照病史采集、体格检查、实验室检查和影像学检查的顺序进行评估。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确保患者隐私，详细告知患者评估目的和方法，确保患者配合。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根据各项检查结果，综合分析患者的病情状况和护理需求。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将评估结果整理成书面报告，包括患者基本信息、病情状况、护理建议等内容，为后续护理提供依据。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https://d.book118.com/136154241240010032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2024-09-01T08:08:51.491</cp:lastPrinted>
  <dcterms:created xsi:type="dcterms:W3CDTF">2024-09-01T00:08:51Z</dcterms:created>
  <dcterms:modified xsi:type="dcterms:W3CDTF">2024-09-01T00:08:53Z</dcterms:modified>
</cp:coreProperties>
</file>