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78F9F4-269C-418A-B523-C1C1544FD1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0BA4F1-3D97-4A43-8CDA-17E48064F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FEEC63-13D6-406A-B411-7F3172123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051789-4819-47D0-96B2-4A7F50DE4E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BA2DB9-C6AD-40B3-A1D1-44D0C9A6D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8D2075-75A3-4F6A-A239-44A46A6C1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F01196-8D60-49D6-BAD2-2937CA296C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F19610-0813-4414-9443-ADB9C12F1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07A02-33ED-4DFD-9B99-AA654D47F5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869A6-75A2-473F-9C1C-9ECBC72ED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D85DDB-AB1B-44E6-8E5F-8C948214A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1552020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年度总结 深入学习与反思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工作总结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学习成长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反思与展望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工作总结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完成情况概述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任务一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完成情况细节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完成情况总结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任务三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工作亮点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具体亮点描述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工作不足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具体不足描述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工作亮点与不足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931" r="169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团队协作的具体表现和效果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沟通交流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沟通交流的具体表现和效果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学习成长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专业知识学习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总结词：深化理解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详细描述：通过阅读专业书籍、参加学术会议和研讨会，深入理解了所在领域的核心知识和理论。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总结词：知识体系构建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总结词：跨学科整合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详细描述：将不同学科的知识进行整合，形成多维度的思考方式，增强了综合分析能力。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详细描述：建立起完整的专业知识体系，能够系统地掌握学科框架和关键概念。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在此添加您的文本17字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5800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0075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52925" cy="6096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在此添加您的文本16字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总结词：技能提升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详细描述：通过实际项目和实践经验，提高了技术能力和操作水平。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总结词：培训参与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详细描述：积极参加各类培训课程和讲座，提升自己的技能和知识储备。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总结词：技能认证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2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详细描述：通过专业认证考试，获得了相关领域的技能认证，证明了自己的专业水平。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技能提升与培训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详细描述：持续关注所在领域的最新动态和趋势，了解行业的发展变化。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详细描述：对市场进行深入分析，把握行业的发展方向和未来趋势。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详细描述：积极参加行业内的交流活动，与同行建立联系，拓展人脉资源。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总结词：行业关注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总结词：市场分析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总结词：行业交流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行业动态与趋势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反思与展望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https://d.book118.com/136155202014010100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2024-09-23T22:19:27.181</cp:lastPrinted>
  <dcterms:created xsi:type="dcterms:W3CDTF">2024-09-23T14:19:27Z</dcterms:created>
  <dcterms:modified xsi:type="dcterms:W3CDTF">2024-09-23T14:19:29Z</dcterms:modified>
</cp:coreProperties>
</file>