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1CD9279-D164-45AC-A894-4DD75DD0D1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2C05A-DB33-4833-95BB-40E2C406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DEBBE-B4BC-48D0-A9CF-FF5EAAE4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F3D5C-80FD-471F-B99A-4577E602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72FED-BC15-4228-A4CD-06FA79A1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9B75A-7EC4-423B-8BE3-707A368A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C62EF-0506-47D5-9B38-F044248A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B8CD45-6CCF-4069-84B1-176406DF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7DBCD-424F-4531-A554-01F8C5A9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60625-D511-42EE-970B-A941601E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23D74-5159-4EDF-A283-9DF5C61A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A4450-A678-4312-BDA5-798DBCFC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9622139-CCD1-426B-A7F1-926EF56E95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3B408C6-4C00-4744-8535-E9BCCC349B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522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中孕引产查房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引产的定义和适应症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中孕引产的手术准备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中孕引产的手术技术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中孕引产的并发症及处理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中孕引产的预防与宣教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引产的定义和适应症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引产的定义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引产是指在怀孕后期、胎儿已经发育完全的情况下，通过医疗手段终止妊娠的过程。这个过程需要医护人员精准操作，确保孕妇和胎儿的安全。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引产的法律法规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中国《计划生育法》规定了引产的合法范围和程序，医院应严格按照法律法规和伦理规范进行引产手术，确保手术合法合规。医护人员需要严格遵守相关法规，尊重患者意愿，保障患者权益。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抗感染治疗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心理辅导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避免手术风险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维护伤口卫生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关注患者心理状态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引产相关风险比较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精神压力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2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中孕引产的手术准备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术前检查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孕妇身体检查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血常规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心电图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彩超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胎儿超声检查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详细评估胎儿健康状况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术中护理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密切关注生命体征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术中护理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术前护理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测量血压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静脉通道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9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80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81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82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孕妇健康检查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术前，孕妇需要接受全面的身体检查，包括血常规、心电图和彩超等，以确保手术顺利进行。同时，胎儿也需要进行详细的超声检查，评估其健康状况。这些检查是为了保障手术的顺利进行和孕妇及胎儿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术中护理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在手术过程中，护理人员需要密切关注孕妇和胎儿的生命体征，及时处理任何异常状况。术中护理是保证手术顺利进行、患者安全的重要环节，需要护理人员具备丰富的专业知识和经验。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中孕引产的手术技术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宫颈扩张引产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药物引产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引产手术方式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宫腔镜引产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手术步骤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引产手术包括先行准备、手术操作和术后监护。在手术操作中，医生会进行宫腔探查、胎儿抽吸和子宫缝合等步骤。术后监护则需要密切观察孕妇的恢复情况。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0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0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2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https://d.book118.com/136155220040010103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中孕引产查房</vt:lpstr>
      <vt:lpstr>目录</vt:lpstr>
      <vt:lpstr>第一章 引产的定义和适应症</vt:lpstr>
      <vt:lpstr> </vt:lpstr>
      <vt:lpstr> </vt:lpstr>
      <vt:lpstr>引产相关风险比较</vt:lpstr>
      <vt:lpstr>第2章 中孕引产的手术准备</vt:lpstr>
      <vt:lpstr>术前检查</vt:lpstr>
      <vt:lpstr>术中护理</vt:lpstr>
      <vt:lpstr> </vt:lpstr>
      <vt:lpstr>术中护理</vt:lpstr>
      <vt:lpstr>第3章 中孕引产的手术技术</vt:lpstr>
      <vt:lpstr>引产手术方式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2024-09-28T10:05:06.998</cp:lastPrinted>
  <dcterms:created xsi:type="dcterms:W3CDTF">2024-09-28T02:05:07Z</dcterms:created>
  <dcterms:modified xsi:type="dcterms:W3CDTF">2024-09-28T02:05:09Z</dcterms:modified>
</cp:coreProperties>
</file>