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EED49-850C-4362-B8AB-DE2EC5EED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004E9-F727-4F93-9829-169E98439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F0D4D-FFD1-4824-BB7A-D08829B0D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9D1853-770E-4447-AA80-C01D422E7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DF68E1-A05E-4B75-B32C-5D3A649F0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64E316-EDCF-4DF4-AF4E-EF553F93E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E0694D-A18B-4A11-968D-3716CA7B1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629339-9CEF-45E2-8DF7-BE11B1A1F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30A9D2-AAED-45CC-9CAE-355651335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4F4BB-84FC-414F-846B-44C5ADF7F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EAFFF-DDF6-45E8-A446-B63FA6E42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20000024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Newborn Touch English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Introduction to Newborn Touch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Methods and techniques for touching newbones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Practice and application of neural touch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Empirical study and effectiveness evaluation of neural touch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Promotion and Popularization of Newborn Touch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Introduction to Newborn Touch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Definition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Touch is a non-verbal communication method that conveys emotions, information, and care through physical contact.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Importance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Touch is crucial for newborns as it helps promote their physical and psychological development.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Attention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When touching the baby, ensure a comfortable and safe environment, and follow the baby's wishes.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definition of touch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As a way of care, touch can be traced back to ancient times. In the West, touch care has gradually been widely accepted and applied in neonatal care.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With the deepening of medical and psychological research, touch nursing has been continuously improved and promoted in practice. Now, it has become a highly respected method of infant care.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Historical background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Development process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History and Development of Touch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Principle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Touching should be centered around the baby, respecting their feelings and needs, while parents should maintain a relaxed and happy attitude.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9741" b="9741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Function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Touch has multiple functions, including promoting baby growth and development, enhancing immunity, relieving baby tension and anxiety, etc.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Practical significance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Through touch, parents can better understand their babies' physical and emotional needs, establish intimate parent-child relationships, and promote their babies' comprehensive and healthy development.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principle and function of touch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Methods and techniques for touching newbones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Ensure a clean and safe environment: Wipe down any surfaces that the baby will be laying on with a clean cloth to remove any dust or germs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Prepare your hands: Wash your hands thoroughly with soap and water before touching the baby to prevent the spread of germs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Greet the baby: Speak soft and warm to the baby, allowing them to get used to your voice and presence before touching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Remove jewelry and sharp objects: Remove any jewelry that may scratch the baby or any sharp objects that could harm them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Preparation before touching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7634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5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2233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Lightly touch the baby's Cheek: Using the pads of your fingers, generously stroke the baby's Cheek to introduce touch and comfort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53383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Cup your hand around the baby's head: Place your hand cupped around the baby's head, being careful not to apply pressure on their skin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18913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Use slow and gender strokes: Move your hand in slow, gender strokes across the baby's body, paying attention to their response and comfort level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2488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 careful of the baby's cues: Watch for any signs of discomfort or stress from the baby, so as crying or tense up, and adjust your touch accordingly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Steps for touching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78" r="2567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Hidden movements can start or unset the baby, so make sure to move slowly and delicately when touching them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Avoid hidden movements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Do not invade the baby's personal space, allowing them to approach you if they are compatible with it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Respect the baby's space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Respect the baby's wishes if they show discomfort or resistance to being touched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 not force touch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If the baby spit up or drain while being touched, clean it up quickly to prevent discomfort and skin infection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 up spit up or drain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Precautions for touching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Practice and application of neural touch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https://d.book118.com/136200000241010051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2024-09-18T01:21:58.031</cp:lastPrinted>
  <dcterms:created xsi:type="dcterms:W3CDTF">2024-09-17T17:21:58Z</dcterms:created>
  <dcterms:modified xsi:type="dcterms:W3CDTF">2024-09-17T17:21:59Z</dcterms:modified>
</cp:coreProperties>
</file>