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KIGTVK+MS-UIGothic"/>
      <p:regular r:id="rId18"/>
    </p:embeddedFont>
    <p:embeddedFont>
      <p:font typeface="QWVBAO+CSPTID+ArialMT"/>
      <p:regular r:id="rId19"/>
    </p:embeddedFont>
    <p:embeddedFont>
      <p:font typeface="QUPRMT+MBJDCC+MicrosoftYaHei"/>
      <p:regular r:id="rId20"/>
    </p:embeddedFont>
    <p:embeddedFont>
      <p:font typeface="INVLMO+TIQIVT+MicrosoftYaHei-Bold"/>
      <p:regular r:id="rId21"/>
    </p:embeddedFont>
    <p:embeddedFont>
      <p:font typeface="WBUGNM+BEAETD+Arial-BoldMT"/>
      <p:regular r:id="rId22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font" Target="fonts/font5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C8AF9-12C1-4067-9DB4-8DF1A9CD4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DE209-B4D2-4BDF-A082-47B912256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0301F-0F58-4AB7-AE07-E00E089D2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A044B-71B6-4A88-B18D-06BC4A268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827DA7-0E37-4157-9028-34D08BA2B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7C5AD0-3CD0-4F81-98E8-B435655F2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7426F1-179F-4BB3-AFFF-2C24A51BA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F6CC83-8456-41AF-8445-281C7102C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07789B-D64F-41FE-A8C2-85EC6114B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3166A-F50D-46A1-9562-784D53552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31B3C-A734-4D2C-A82A-D3EFFF360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20104401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3725" y="3832760"/>
            <a:ext cx="492107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D0D0D"/>
                </a:solidFill>
                <a:latin typeface="KIGTVK+MS-UIGothic"/>
                <a:cs typeface="KIGTVK+MS-UIGothic"/>
              </a:rPr>
              <a:t>香奈儿包装介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QWVBAO+CSPTID+ArialMT"/>
                <a:cs typeface="QWVBAO+CSPTID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KIGTVK+MS-UIGothic"/>
                <a:cs typeface="KIGTVK+MS-UIGothic"/>
              </a:rPr>
              <a:t>香奈儿品牌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3045FD"/>
                </a:solidFill>
                <a:latin typeface="KIGTVK+MS-UIGothic"/>
                <a:cs typeface="KIGTVK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QUPRMT+MBJDCC+MicrosoftYaHei"/>
                <a:cs typeface="QUPRMT+MBJDCC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QWVBAO+CSPTID+ArialMT"/>
                <a:cs typeface="QWVBAO+CSPTID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KIGTVK+MS-UIGothic"/>
                <a:cs typeface="KIGTVK+MS-UIGothic"/>
              </a:rPr>
              <a:t>香奈儿包装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46470" y="3040570"/>
            <a:ext cx="3738821" cy="24297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QWVBAO+CSPTID+ArialMT"/>
                <a:cs typeface="QWVBAO+CSPTID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KIGTVK+MS-UIGothic"/>
                <a:cs typeface="KIGTVK+MS-UIGothic"/>
              </a:rPr>
              <a:t>香奈儿包装的独特之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处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QWVBAO+CSPTID+ArialMT"/>
                <a:cs typeface="QWVBAO+CSPTID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KIGTVK+MS-UIGothic"/>
                <a:cs typeface="KIGTVK+MS-UIGothic"/>
              </a:rPr>
              <a:t>香奈儿包装的市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3045FD"/>
                </a:solidFill>
                <a:latin typeface="KIGTVK+MS-UIGothic"/>
                <a:cs typeface="KIGTVK+MS-UIGothic"/>
              </a:rPr>
              <a:t>价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值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QWVBAO+CSPTID+ArialMT"/>
                <a:cs typeface="QWVBAO+CSPTID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KIGTVK+MS-UIGothic"/>
                <a:cs typeface="KIGTVK+MS-UIGothic"/>
              </a:rPr>
              <a:t>香奈儿包装的影响力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QWVBAO+CSPTID+ArialMT"/>
                <a:cs typeface="QWVBAO+CSPTID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KIGTVK+MS-UIGothic"/>
                <a:cs typeface="KIGTVK+MS-UIGothic"/>
              </a:rPr>
              <a:t>未来展望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KIGTVK+MS-UIGothic"/>
                <a:cs typeface="KIGTVK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KIGTVK+MS-UIGothic"/>
                <a:cs typeface="KIGTVK+MS-UIGothic"/>
              </a:rPr>
              <a:t>品牌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3045FD"/>
                </a:solidFill>
                <a:latin typeface="KIGTVK+MS-UIGothic"/>
                <a:cs typeface="KIGTVK+MS-UIGothic"/>
              </a:rPr>
              <a:t>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UPRMT+MBJDCC+MicrosoftYaHei"/>
                <a:cs typeface="QUPRMT+MBJDCC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UPRMT+MBJDCC+MicrosoftYaHei"/>
                <a:cs typeface="QUPRMT+MBJDCC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UPRMT+MBJDCC+MicrosoftYaHei"/>
                <a:cs typeface="QUPRMT+MBJDCC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UPRMT+MBJDCC+MicrosoftYaHei"/>
                <a:cs typeface="QUPRMT+MBJDCC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29739" y="4788530"/>
            <a:ext cx="985234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5">
                <a:solidFill>
                  <a:srgbClr val="3045FD"/>
                </a:solidFill>
                <a:latin typeface="INVLMO+TIQIVT+MicrosoftYaHei-Bold"/>
                <a:cs typeface="INVLMO+TIQIVT+MicrosoftYaHei-Bold"/>
              </a:rPr>
              <a:t>1910</a:t>
            </a:r>
            <a:r>
              <a:rPr sz="1550">
                <a:solidFill>
                  <a:srgbClr val="3045FD"/>
                </a:solidFill>
                <a:latin typeface="KIGTVK+MS-UIGothic"/>
                <a:cs typeface="KIGTVK+MS-UIGothic"/>
              </a:rPr>
              <a:t>年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36415" y="4788530"/>
            <a:ext cx="1184052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5">
                <a:solidFill>
                  <a:srgbClr val="3045FD"/>
                </a:solidFill>
                <a:latin typeface="INVLMO+TIQIVT+MicrosoftYaHei-Bold"/>
                <a:cs typeface="INVLMO+TIQIVT+MicrosoftYaHei-Bold"/>
              </a:rPr>
              <a:t>1920</a:t>
            </a:r>
            <a:r>
              <a:rPr sz="1550" spc="15">
                <a:solidFill>
                  <a:srgbClr val="3045FD"/>
                </a:solidFill>
                <a:latin typeface="KIGTVK+MS-UIGothic"/>
                <a:cs typeface="KIGTVK+MS-UIGothic"/>
              </a:rPr>
              <a:t>年代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981190" y="4788530"/>
            <a:ext cx="1184052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5">
                <a:solidFill>
                  <a:srgbClr val="3045FD"/>
                </a:solidFill>
                <a:latin typeface="INVLMO+TIQIVT+MicrosoftYaHei-Bold"/>
                <a:cs typeface="INVLMO+TIQIVT+MicrosoftYaHei-Bold"/>
              </a:rPr>
              <a:t>1950</a:t>
            </a:r>
            <a:r>
              <a:rPr sz="1550" spc="15">
                <a:solidFill>
                  <a:srgbClr val="3045FD"/>
                </a:solidFill>
                <a:latin typeface="KIGTVK+MS-UIGothic"/>
                <a:cs typeface="KIGTVK+MS-UIGothic"/>
              </a:rPr>
              <a:t>年代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88169" y="4788530"/>
            <a:ext cx="1586020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20">
                <a:solidFill>
                  <a:srgbClr val="3045FD"/>
                </a:solidFill>
                <a:latin typeface="INVLMO+TIQIVT+MicrosoftYaHei-Bold"/>
                <a:cs typeface="INVLMO+TIQIVT+MicrosoftYaHei-Bold"/>
              </a:rPr>
              <a:t>2000</a:t>
            </a:r>
            <a:r>
              <a:rPr sz="1550" spc="20">
                <a:solidFill>
                  <a:srgbClr val="3045FD"/>
                </a:solidFill>
                <a:latin typeface="KIGTVK+MS-UIGothic"/>
                <a:cs typeface="KIGTVK+MS-UIGothic"/>
              </a:rPr>
              <a:t>年代至今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76325" y="5274162"/>
            <a:ext cx="2413527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香奈儿品牌由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始人可可</a:t>
            </a:r>
            <a:r>
              <a:rPr sz="1350">
                <a:solidFill>
                  <a:srgbClr val="000000"/>
                </a:solidFill>
                <a:latin typeface="QUPRMT+MBJDCC+MicrosoftYaHei"/>
                <a:cs typeface="QUPRMT+MBJDCC+MicrosoftYaHei"/>
              </a:rPr>
              <a:t>·</a:t>
            </a: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香</a:t>
            </a:r>
          </a:p>
          <a:p>
            <a:pPr marL="191769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奈儿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立于法国巴黎。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563177" cy="1014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香奈儿推出了一系列具有影响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力的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，如小黑裙和香奈儿</a:t>
            </a:r>
          </a:p>
          <a:p>
            <a:pPr marL="662304" marR="0">
              <a:lnSpc>
                <a:spcPts val="1406"/>
              </a:lnSpc>
              <a:spcBef>
                <a:spcPts val="858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UPRMT+MBJDCC+MicrosoftYaHei"/>
                <a:cs typeface="QUPRMT+MBJDCC+MicrosoftYaHei"/>
              </a:rPr>
              <a:t>No.5</a:t>
            </a: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香水。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香奈儿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继续创</a:t>
            </a: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新，推出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典款</a:t>
            </a:r>
          </a:p>
          <a:p>
            <a:pPr marL="81914" marR="0">
              <a:lnSpc>
                <a:spcPts val="1406"/>
              </a:lnSpc>
              <a:spcBef>
                <a:spcPts val="858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式如</a:t>
            </a:r>
            <a:r>
              <a:rPr sz="1350">
                <a:solidFill>
                  <a:srgbClr val="000000"/>
                </a:solidFill>
                <a:latin typeface="QUPRMT+MBJDCC+MicrosoftYaHei"/>
                <a:cs typeface="QUPRMT+MBJDCC+MicrosoftYaHei"/>
              </a:rPr>
              <a:t>"Chanel suit"</a:t>
            </a: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和</a:t>
            </a:r>
            <a:r>
              <a:rPr sz="1350">
                <a:solidFill>
                  <a:srgbClr val="000000"/>
                </a:solidFill>
                <a:latin typeface="QUPRMT+MBJDCC+MicrosoftYaHei"/>
                <a:cs typeface="QUPRMT+MBJDCC+MicrosoftYaHei"/>
              </a:rPr>
              <a:t>"2.55"</a:t>
            </a:r>
          </a:p>
          <a:p>
            <a:pPr marL="85724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手袋。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香奈儿不断拓展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，涵盖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定制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装、成衣系列、手</a:t>
            </a:r>
          </a:p>
          <a:p>
            <a:pPr marL="6000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袋、配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饰</a:t>
            </a: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KIGTVK+MS-UIGothic"/>
                <a:cs typeface="KIGTVK+MS-UIGothic"/>
              </a:rPr>
              <a:t>品牌理念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3636615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INVLMO+TIQIVT+MicrosoftYaHei-Bold"/>
                <a:cs typeface="INVLMO+TIQIVT+MicrosoftYaHei-Bold"/>
              </a:rPr>
              <a:t>"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时</a:t>
            </a:r>
            <a:r>
              <a:rPr sz="2300" spc="25">
                <a:solidFill>
                  <a:srgbClr val="3045FD"/>
                </a:solidFill>
                <a:latin typeface="KIGTVK+MS-UIGothic"/>
                <a:cs typeface="KIGTVK+MS-UIGothic"/>
              </a:rPr>
              <a:t>尚</a:t>
            </a:r>
            <a:r>
              <a:rPr sz="2300" spc="23">
                <a:solidFill>
                  <a:srgbClr val="3045FD"/>
                </a:solidFill>
                <a:latin typeface="SimSun"/>
                <a:cs typeface="SimSun"/>
              </a:rPr>
              <a:t>过时</a:t>
            </a:r>
            <a:r>
              <a:rPr sz="2300" spc="25">
                <a:solidFill>
                  <a:srgbClr val="3045FD"/>
                </a:solidFill>
                <a:latin typeface="KIGTVK+MS-UIGothic"/>
                <a:cs typeface="KIGTVK+MS-UIGothic"/>
              </a:rPr>
              <a:t>，而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风</a:t>
            </a:r>
            <a:r>
              <a:rPr sz="2300" spc="25">
                <a:solidFill>
                  <a:srgbClr val="3045FD"/>
                </a:solidFill>
                <a:latin typeface="KIGTVK+MS-UIGothic"/>
                <a:cs typeface="KIGTVK+MS-UIGothic"/>
              </a:rPr>
              <a:t>格永存</a:t>
            </a:r>
            <a:r>
              <a:rPr sz="2300">
                <a:solidFill>
                  <a:srgbClr val="3045FD"/>
                </a:solidFill>
                <a:latin typeface="INVLMO+TIQIVT+MicrosoftYaHei-Bold"/>
                <a:cs typeface="INVLMO+TIQIVT+MicrosoftYaHei-Bold"/>
              </a:rPr>
              <a:t>"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42343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香奈儿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坚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尚会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迁，而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格才是永恒的。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2812630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INVLMO+TIQIVT+MicrosoftYaHei-Bold"/>
                <a:cs typeface="INVLMO+TIQIVT+MicrosoftYaHei-Bold"/>
              </a:rPr>
              <a:t>"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优</a:t>
            </a:r>
            <a:r>
              <a:rPr sz="2300" spc="25">
                <a:solidFill>
                  <a:srgbClr val="3045FD"/>
                </a:solidFill>
                <a:latin typeface="KIGTVK+MS-UIGothic"/>
                <a:cs typeface="KIGTVK+MS-UIGothic"/>
              </a:rPr>
              <a:t>雅是一种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态</a:t>
            </a:r>
            <a:r>
              <a:rPr sz="2300" spc="25">
                <a:solidFill>
                  <a:srgbClr val="3045FD"/>
                </a:solidFill>
                <a:latin typeface="KIGTVK+MS-UIGothic"/>
                <a:cs typeface="KIGTVK+MS-UIGothic"/>
              </a:rPr>
              <a:t>度</a:t>
            </a:r>
            <a:r>
              <a:rPr sz="2300">
                <a:solidFill>
                  <a:srgbClr val="3045FD"/>
                </a:solidFill>
                <a:latin typeface="INVLMO+TIQIVT+MicrosoftYaHei-Bold"/>
                <a:cs typeface="INVLMO+TIQIVT+MicrosoftYaHei-Bold"/>
              </a:rPr>
              <a:t>"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48915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香奈儿鼓励女性追求自由、独立和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雅的生活方式。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KIGTVK+MS-UIGothic"/>
                <a:cs typeface="KIGTVK+MS-UIGothic"/>
              </a:rPr>
              <a:t>品牌特色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NVLMO+TIQIVT+MicrosoftYaHei-Bold"/>
                <a:cs typeface="INVLMO+TIQIVT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NVLMO+TIQIVT+MicrosoftYaHei-Bold"/>
                <a:cs typeface="INVLMO+TIQIVT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NVLMO+TIQIVT+MicrosoftYaHei-Bold"/>
                <a:cs typeface="INVLMO+TIQIVT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简约</a:t>
            </a:r>
            <a:r>
              <a:rPr sz="2000" spc="25">
                <a:solidFill>
                  <a:srgbClr val="3045FD"/>
                </a:solidFill>
                <a:latin typeface="KIGTVK+MS-UIGothic"/>
                <a:cs typeface="KIGTVK+MS-UIGothic"/>
              </a:rPr>
              <a:t>与</a:t>
            </a: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经</a:t>
            </a:r>
            <a:r>
              <a:rPr sz="2000">
                <a:solidFill>
                  <a:srgbClr val="3045FD"/>
                </a:solidFill>
                <a:latin typeface="KIGTVK+MS-UIGothic"/>
                <a:cs typeface="KIGTVK+MS-UIGothic"/>
              </a:rPr>
              <a:t>典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KIGTVK+MS-UIGothic"/>
                <a:cs typeface="KIGTVK+MS-UIGothic"/>
              </a:rPr>
              <a:t>高品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质</a:t>
            </a:r>
            <a:r>
              <a:rPr sz="2000" spc="23">
                <a:solidFill>
                  <a:srgbClr val="3045FD"/>
                </a:solidFill>
                <a:latin typeface="KIGTVK+MS-UIGothic"/>
                <a:cs typeface="KIGTVK+MS-UIGothic"/>
              </a:rPr>
              <a:t>材料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创</a:t>
            </a:r>
            <a:r>
              <a:rPr sz="2000" spc="25">
                <a:solidFill>
                  <a:srgbClr val="3045FD"/>
                </a:solidFill>
                <a:latin typeface="KIGTVK+MS-UIGothic"/>
                <a:cs typeface="KIGTVK+MS-UIGothic"/>
              </a:rPr>
              <a:t>新与</a:t>
            </a: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传</a:t>
            </a:r>
            <a:r>
              <a:rPr sz="2000">
                <a:solidFill>
                  <a:srgbClr val="3045FD"/>
                </a:solidFill>
                <a:latin typeface="KIGTVK+MS-UIGothic"/>
                <a:cs typeface="KIGTVK+MS-UIGothic"/>
              </a:rPr>
              <a:t>承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香奈儿的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设计风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格以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简约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主，注重剪裁和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香奈儿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用高品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的材料，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如羊皮、珍珠、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钻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石等，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品的持久性和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感。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香奈儿在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典的同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不断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新，将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与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代技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合。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KIGTVK+MS-UIGothic"/>
                <a:cs typeface="KIGTVK+MS-UIGothic"/>
              </a:rPr>
              <a:t>包装材料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纸质</a:t>
            </a:r>
            <a:r>
              <a:rPr sz="2300" spc="25">
                <a:solidFill>
                  <a:srgbClr val="3045FD"/>
                </a:solidFill>
                <a:latin typeface="KIGTVK+MS-UIGothic"/>
                <a:cs typeface="KIGTVK+MS-UIGothic"/>
              </a:rPr>
              <a:t>包装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KIGTVK+MS-UIGothic"/>
                <a:cs typeface="KIGTVK+MS-UIGothic"/>
              </a:rPr>
              <a:t>金属材</a:t>
            </a:r>
            <a:r>
              <a:rPr sz="2300">
                <a:solidFill>
                  <a:srgbClr val="3045FD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KIGTVK+MS-UIGothic"/>
                <a:cs typeface="KIGTVK+MS-UIGothic"/>
              </a:rPr>
              <a:t>木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质</a:t>
            </a:r>
            <a:r>
              <a:rPr sz="2300" spc="25">
                <a:solidFill>
                  <a:srgbClr val="3045FD"/>
                </a:solidFill>
                <a:latin typeface="KIGTVK+MS-UIGothic"/>
                <a:cs typeface="KIGTVK+MS-UIGothic"/>
              </a:rPr>
              <a:t>材料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香奈儿早期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品多采用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纸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包装，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简约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典，符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合其低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的品牌形象。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部分高端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品采用金属材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铝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箔或金属盒，增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添了包装的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感和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尚感。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材料也是香奈儿常用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的包装材料之一，如胡桃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木、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樱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桃木等，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人以自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然、温馨的感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觉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KIGTVK+MS-UIGothic"/>
                <a:cs typeface="KIGTVK+MS-UIGothic"/>
              </a:rPr>
              <a:t>包装色彩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21889" y="170995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KIGTVK+MS-UIGothic"/>
                <a:cs typeface="KIGTVK+MS-UIGothic"/>
              </a:rPr>
              <a:t>黑色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11944" y="17099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KIGTVK+MS-UIGothic"/>
                <a:cs typeface="KIGTVK+MS-UIGothic"/>
              </a:rPr>
              <a:t>白色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IGTVK+MS-UIGothic"/>
                <a:cs typeface="KIGTVK+MS-UIGothic"/>
              </a:rPr>
              <a:t>黑色是香奈儿品牌的主要色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KIGTVK+MS-UIGothic"/>
                <a:cs typeface="KIGTVK+MS-UIGothic"/>
              </a:rPr>
              <a:t>，也是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IGTVK+MS-UIGothic"/>
                <a:cs typeface="KIGTVK+MS-UIGothic"/>
              </a:rPr>
              <a:t>其包装的主色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KIGTVK+MS-UIGothic"/>
                <a:cs typeface="KIGTVK+MS-UIGothic"/>
              </a:rPr>
              <a:t>，代表了品牌的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KIGTVK+MS-UIGothic"/>
                <a:cs typeface="KIGTVK+MS-UIGothic"/>
              </a:rPr>
              <a:t>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IGTVK+MS-UIGothic"/>
                <a:cs typeface="KIGTVK+MS-UIGothic"/>
              </a:rPr>
              <a:t>与高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贵</a:t>
            </a:r>
            <a:r>
              <a:rPr sz="1500">
                <a:solidFill>
                  <a:srgbClr val="FFFDFD"/>
                </a:solidFill>
                <a:latin typeface="KIGTVK+MS-UIGothic"/>
                <a:cs typeface="KIGTVK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IGTVK+MS-UIGothic"/>
                <a:cs typeface="KIGTVK+MS-UIGothic"/>
              </a:rPr>
              <a:t>白色在香奈儿的包装中通常作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KIGTVK+MS-UIGothic"/>
                <a:cs typeface="KIGTVK+MS-UIGothic"/>
              </a:rPr>
              <a:t>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IGTVK+MS-UIGothic"/>
                <a:cs typeface="KIGTVK+MS-UIGothic"/>
              </a:rPr>
              <a:t>色出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KIGTVK+MS-UIGothic"/>
                <a:cs typeface="KIGTVK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KIGTVK+MS-UIGothic"/>
                <a:cs typeface="KIGTVK+MS-UIGothic"/>
              </a:rPr>
              <a:t>人以清新、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纯净</a:t>
            </a:r>
            <a:r>
              <a:rPr sz="1500">
                <a:solidFill>
                  <a:srgbClr val="FFFDFD"/>
                </a:solidFill>
                <a:latin typeface="KIGTVK+MS-UIGothic"/>
                <a:cs typeface="KIGTVK+MS-UIGothic"/>
              </a:rPr>
              <a:t>的感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觉</a:t>
            </a:r>
            <a:r>
              <a:rPr sz="1500">
                <a:solidFill>
                  <a:srgbClr val="FFFDFD"/>
                </a:solidFill>
                <a:latin typeface="KIGTVK+MS-UIGothic"/>
                <a:cs typeface="KIGTVK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817234" y="385371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KIGTVK+MS-UIGothic"/>
                <a:cs typeface="KIGTVK+MS-UIGothic"/>
              </a:rPr>
              <a:t>金色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IGTVK+MS-UIGothic"/>
                <a:cs typeface="KIGTVK+MS-UIGothic"/>
              </a:rPr>
              <a:t>金色在香奈儿的包装中也非常常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DFD"/>
                </a:solidFill>
                <a:latin typeface="KIGTVK+MS-UIGothic"/>
                <a:cs typeface="KIGTVK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IGTVK+MS-UIGothic"/>
                <a:cs typeface="KIGTVK+MS-UIGothic"/>
              </a:rPr>
              <a:t>代表了品牌的奢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FFFDFD"/>
                </a:solidFill>
                <a:latin typeface="KIGTVK+MS-UIGothic"/>
                <a:cs typeface="KIGTVK+MS-UIGothic"/>
              </a:rPr>
              <a:t>与富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贵</a:t>
            </a:r>
            <a:r>
              <a:rPr sz="1500">
                <a:solidFill>
                  <a:srgbClr val="FFFDFD"/>
                </a:solidFill>
                <a:latin typeface="KIGTVK+MS-UIGothic"/>
                <a:cs typeface="KIGTV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KIGTVK+MS-UIGothic"/>
                <a:cs typeface="KIGTVK+MS-UIGothic"/>
              </a:rPr>
              <a:t>包装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3045FD"/>
                </a:solidFill>
                <a:latin typeface="KIGTVK+MS-UIGothic"/>
                <a:cs typeface="KIGTVK+MS-UIGothic"/>
              </a:rPr>
              <a:t>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KIGTVK+MS-UIGothic"/>
                <a:cs typeface="KIGTVK+MS-UIGothic"/>
              </a:rPr>
              <a:t>花卉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图</a:t>
            </a:r>
            <a:r>
              <a:rPr sz="2300">
                <a:solidFill>
                  <a:srgbClr val="3045FD"/>
                </a:solidFill>
                <a:latin typeface="KIGTVK+MS-UIGothic"/>
                <a:cs typeface="KIGTVK+MS-UIGothic"/>
              </a:rPr>
              <a:t>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花卉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案是香奈儿包装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中常用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的元素之一，如玫瑰、百合等，增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添了包装的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气息。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26564" y="2257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KIGTVK+MS-UIGothic"/>
                <a:cs typeface="KIGTVK+MS-UIGothic"/>
              </a:rPr>
              <a:t>香奈儿</a:t>
            </a:r>
            <a:r>
              <a:rPr sz="2300" spc="23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2300">
                <a:solidFill>
                  <a:srgbClr val="3045FD"/>
                </a:solidFill>
                <a:latin typeface="KIGTVK+MS-UIGothic"/>
                <a:cs typeface="KIGTVK+MS-UIGothic"/>
              </a:rPr>
              <a:t>志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香奈儿的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志是其品牌形象的重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成部分，通常会出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在包装</a:t>
            </a:r>
          </a:p>
          <a:p>
            <a:pPr marL="1714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眼位置。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KIGTVK+MS-UIGothic"/>
                <a:cs typeface="KIGTVK+MS-UIGothic"/>
              </a:rPr>
              <a:t>格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纹图</a:t>
            </a:r>
            <a:r>
              <a:rPr sz="2300">
                <a:solidFill>
                  <a:srgbClr val="3045FD"/>
                </a:solidFill>
                <a:latin typeface="KIGTVK+MS-UIGothic"/>
                <a:cs typeface="KIGTVK+MS-UIGothic"/>
              </a:rPr>
              <a:t>案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861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纹图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案也是香奈儿包装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中不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可或缺的元素，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典的格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纹设计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展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了品牌的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KIGTVK+MS-UIGothic"/>
                <a:cs typeface="KIGTVK+MS-UIGothic"/>
              </a:rPr>
              <a:t>史。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KIGTVK+MS-UIGothic"/>
                <a:cs typeface="KIGTVK+MS-UIGothic"/>
              </a:rPr>
              <a:t>定制服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 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KIGTVK+MS-UIGothic"/>
                <a:cs typeface="KIGTVK+MS-UIGothic"/>
              </a:rPr>
              <a:t>定制服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香奈儿提供定制服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，客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可以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根据自己的喜好和需求，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同的包装材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颜</a:t>
            </a: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色、尺寸和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案，打造独一无二的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</a:t>
            </a: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属包装。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43719" y="414781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KIGTVK+MS-UIGothic"/>
                <a:cs typeface="KIGTVK+MS-UIGothic"/>
              </a:rPr>
              <a:t>个性化定制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除了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准化的定制服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外，香奈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还为</a:t>
            </a: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提供个性化定制，包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括在包装上印制名字、祝福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等，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增加礼物的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</a:t>
            </a: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属感和个性化。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3045FD"/>
                </a:solidFill>
                <a:latin typeface="KIGTVK+MS-UIGothic"/>
                <a:cs typeface="KIGTVK+MS-UIGothic"/>
              </a:rPr>
              <a:t>保理念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KIGTVK+MS-UIGothic"/>
                <a:cs typeface="KIGTVK+MS-UIGothic"/>
              </a:rPr>
              <a:t>使用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环</a:t>
            </a:r>
            <a:r>
              <a:rPr sz="1550" spc="25">
                <a:solidFill>
                  <a:srgbClr val="3045FD"/>
                </a:solidFill>
                <a:latin typeface="KIGTVK+MS-UIGothic"/>
                <a:cs typeface="KIGTVK+MS-UIGothic"/>
              </a:rPr>
              <a:t>保材料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香奈儿注重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保，在包装上采用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保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材料，如可回收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纸</a:t>
            </a: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、植物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纤维</a:t>
            </a: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等，减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对环</a:t>
            </a: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境的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负</a:t>
            </a:r>
            <a:r>
              <a:rPr sz="1350">
                <a:solidFill>
                  <a:srgbClr val="000000"/>
                </a:solidFill>
                <a:latin typeface="KIGTVK+MS-UIGothic"/>
                <a:cs typeface="KIGTVK+MS-UIGothic"/>
              </a:rPr>
              <a:t>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KIGTVK+MS-UIGothic"/>
                <a:cs typeface="KIGTVK+MS-UIGothic"/>
              </a:rPr>
              <a:t>循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50" spc="25">
                <a:solidFill>
                  <a:srgbClr val="FFFFFF"/>
                </a:solidFill>
                <a:latin typeface="KIGTVK+MS-UIGothic"/>
                <a:cs typeface="KIGTVK+MS-UIGothic"/>
              </a:rPr>
              <a:t>利用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85611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IGTVK+MS-UIGothic"/>
                <a:cs typeface="KIGTVK+MS-UIGothic"/>
              </a:rPr>
              <a:t>香奈儿的包装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FFFFF"/>
                </a:solidFill>
                <a:latin typeface="KIGTVK+MS-UIGothic"/>
                <a:cs typeface="KIGTVK+MS-UIGothic"/>
              </a:rPr>
              <a:t>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FFFFFF"/>
                </a:solidFill>
                <a:latin typeface="KIGTVK+MS-UIGothic"/>
                <a:cs typeface="KIGTVK+MS-UIGothic"/>
              </a:rPr>
              <a:t>到了循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KIGTVK+MS-UIGothic"/>
                <a:cs typeface="KIGTVK+MS-UIGothic"/>
              </a:rPr>
              <a:t>利用，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IGTVK+MS-UIGothic"/>
                <a:cs typeface="KIGTVK+MS-UIGothic"/>
              </a:rPr>
              <a:t>有些包装可以重复使用，或者在用完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IGTVK+MS-UIGothic"/>
                <a:cs typeface="KIGTVK+MS-UIGothic"/>
              </a:rPr>
              <a:t>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KIGTVK+MS-UIGothic"/>
                <a:cs typeface="KIGTVK+MS-UIGothic"/>
              </a:rPr>
              <a:t>行回收再利用，践行可持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续发</a:t>
            </a:r>
            <a:r>
              <a:rPr sz="1350">
                <a:solidFill>
                  <a:srgbClr val="FFFFFF"/>
                </a:solidFill>
                <a:latin typeface="KIGTVK+MS-UIGothic"/>
                <a:cs typeface="KIGTVK+MS-UIGothic"/>
              </a:rPr>
              <a:t>展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IGTVK+MS-UIGothic"/>
                <a:cs typeface="KIGTVK+MS-UIGothic"/>
              </a:rPr>
              <a:t>理念。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https://d.book118.com/136201044011010045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KIGTVK+MS-UIGothic</vt:lpstr>
      <vt:lpstr>QWVBAO+CSPTID+ArialMT</vt:lpstr>
      <vt:lpstr>Times New Roman</vt:lpstr>
      <vt:lpstr>SimSun</vt:lpstr>
      <vt:lpstr>QUPRMT+MBJDCC+MicrosoftYaHei</vt:lpstr>
      <vt:lpstr>INVLMO+TIQIVT+MicrosoftYaHei-Bold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2024-09-13T17:33:14.173</cp:lastPrinted>
  <dcterms:created xsi:type="dcterms:W3CDTF">2024-09-13T09:33:14Z</dcterms:created>
  <dcterms:modified xsi:type="dcterms:W3CDTF">2024-09-13T09:33:15Z</dcterms:modified>
</cp:coreProperties>
</file>