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073DCF-00FC-4D9A-B392-7D3612B9D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E8805-109E-4D36-8829-7EC32B957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F0D08-6356-4C8E-9338-89C99584F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8B9953-0316-44C4-ADC5-D80318764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46E773-1479-4DE4-A215-CEE475274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1F7F9D-4846-4660-AE54-978C4F4A3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BE3B1C-F543-466D-B7F0-B05F5BC43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0C294E-2CD3-400F-AC00-2FCEB6724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0EEB6F-4863-4A8A-9151-82866061C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459CD-224B-4355-B694-63A3DB82B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8F0AE-C732-4189-8663-52D4D6108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20122304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网站建设方案通用课件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网站建设需求分析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网站架构与设计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网站开发与实现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网站测试与上线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网站运营与维护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网站建设方案案例分享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网站建设需求分析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目标与定位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明确网站建设的目标和期望，确保网站能够满足业务需求和用户需求。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根据目标确定网站的核心定位，如品牌宣传、产品展示、在线销售等。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用户调研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通过问卷、访谈等方式了解目标用户的需求和习惯，包括用户群体特征、访问习惯、信息获取方式等。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基于用户调研结果，分析用户对网站的功能、内容、设计等方面的需求，为后续设计提供依据。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选择与目标网站相似的竞品，进行对比和分析。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选择竞品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了解竞品的优点和不足，以便更好地优化自己的网站。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分析竞品特点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基于竞品分析，提炼出自己网站的差异化优势，以提升竞争力。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提炼差异化优势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竞品分析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网站架构与设计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清晰地划分网站层级，提高用户浏览体验。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层级结构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安全性考虑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兼容性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确保网站在各种浏览器和设备上都能正常访问。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采用模块化设计，便于后期维护和扩展。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确保网站架构安全，防止黑客攻击和数据泄露。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网站架构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保持页面设计与品牌形象一致，提升品牌认知度。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品牌统一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运用合适的色彩搭配，营造舒适的视觉效果。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色彩搭配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合理安排页面元素，提高页面可读性和易用性。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布局合理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采用响应式设计，适应不同屏幕尺寸和设备。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响应式设计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页面设计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导航清晰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提供直观的导航，方便用户快速找到所需内容。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信息架构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合理规划信息架构，提高信息获取效率。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表单设计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简化表单填写过程，提高用户提交意愿。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交互友好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提供友好的交互反馈，提升用户满意度。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https://d.book118.com/136201223043010040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2024-09-06T13:32:53.582</cp:lastPrinted>
  <dcterms:created xsi:type="dcterms:W3CDTF">2024-09-06T05:32:53Z</dcterms:created>
  <dcterms:modified xsi:type="dcterms:W3CDTF">2024-09-06T05:32:55Z</dcterms:modified>
</cp:coreProperties>
</file>