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B1BB4-2046-48F2-9404-11E64C042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5FF72-71D0-4C43-A73F-18434B1F5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3A61E-7B70-4B5E-832D-33935F4FB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C1645-19BC-4528-9D06-FCF4B43B3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D0048D-04BE-4B0B-A10F-FF86794AC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F0C8C9-FF75-40BF-8AAE-EC7F6F83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CAD958-506A-4D0C-BC6A-D0F1135CA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0621C-C885-4913-9DBE-F986B7F83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3279C-98CA-4B54-99B5-EC839BE52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4DF34-6649-499F-9845-C31D5BBBA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C3946-2740-41C4-8916-5D2EBB4A7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0323000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法：夫妻关系解析\n## 1.婚姻法的基本概念与原则\n### 1.1婚姻法的定义及其法律地位\n### 1.2婚姻法的基本原则及其意义\n### 1.3婚姻法的历史发展与演变\n## 2.夫妻关系的确立与解除\n### 2.1婚姻关系的确立条件与程序\n### 2.2婚姻关系的解除原因与程序\n### 2.3离婚后的财产分割与子女抚养问题\n## 3.夫妻间的权利与义务\n### 3.1夫妻间的财产权与债务承担\n### 3.2夫妻间的扶养权与子女教育权\n### 3.3夫妻间的知情权与生育权\n## 4.夫妻关系中的家庭暴力与虐待问题\n### 4.1家庭暴力的定义与表现形式\n### 4.2家庭暴力与虐待的法律责任与处理\n### 4.3预防与制止家庭暴力的措施与建议\n## 5.夫妻关系的财产分割与继承问题\n### 5.1夫妻财产制的种类与选择\n### 5.2夫妻财产分割的原则与方法\n### 5.3夫妻遗产继承的原则与程序\n## 6.夫妻关系中的涉外婚姻问题\n### 6.1涉外婚姻的定义与种类\n### 6.2涉外婚姻的法律适用与程序\n### 6.3涉外婚姻中的财产分割与子女抚养问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婚姻法：夫妻关系解析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婚姻法的基本概念与原则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婚姻法是调整婚姻家庭关系的法律</a:t>
                </a:r>
                <a:endParaRPr/>
              </a:p>
            </p:txBody>
          </p:sp>
          <p:sp>
            <p:nvSpPr>
              <p:cNvPr id="22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规定夫妻之间的权利和义务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保障家庭成员的合法权益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维护婚姻家庭秩序</a:t>
                </a:r>
                <a:endParaRPr/>
              </a:p>
            </p:txBody>
          </p:sp>
        </p:grpSp>
        <p:grpSp>
          <p:nvGrpSpPr>
            <p:cNvPr id="22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婚姻法是国家的基本法律之一</a:t>
                </a:r>
                <a:endParaRPr/>
              </a:p>
            </p:txBody>
          </p:sp>
          <p:sp>
            <p:nvSpPr>
              <p:cNvPr id="2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具有较高的法律地位和权威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适用于全国范围内的婚姻家庭关系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对婚姻家庭关系具有普遍的约束力</a:t>
                </a:r>
                <a:endParaRPr/>
              </a:p>
            </p:txBody>
          </p:sp>
        </p:grpSp>
        <p:grpSp>
          <p:nvGrpSpPr>
            <p:cNvPr id="23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婚姻法与其他法律的关系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与宪法、民法等其他法律相互补充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在婚姻家庭领域具有特殊作用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共同维护国家的法制秩序</a:t>
                </a:r>
                <a:endParaRPr/>
              </a:p>
            </p:txBody>
          </p:sp>
        </p:grpSp>
      </p:grpSp>
      <p:pic>
        <p:nvPicPr>
          <p:cNvPr id="23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婚姻法的定义及其法律地位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38822" y="3101367"/>
            <a:ext cx="11514355" cy="2787552"/>
            <a:chOff x="338822" y="3101367"/>
            <a:chExt cx="11514355" cy="2787552"/>
          </a:xfrm>
        </p:grpSpPr>
        <p:grpSp>
          <p:nvGrpSpPr>
            <p:cNvPr id="242" name=""/>
            <p:cNvGrpSpPr/>
            <p:nvPr/>
          </p:nvGrpSpPr>
          <p:grpSpPr>
            <a:xfrm>
              <a:off x="338822" y="3106851"/>
              <a:ext cx="2700000" cy="2782068"/>
              <a:chOff x="338822" y="3106851"/>
              <a:chExt cx="2700000" cy="2782068"/>
            </a:xfrm>
          </p:grpSpPr>
          <p:sp>
            <p:nvSpPr>
              <p:cNvPr id="243" name="Tencent"/>
              <p:cNvSpPr txBox="1"/>
              <p:nvPr/>
            </p:nvSpPr>
            <p:spPr>
              <a:xfrm>
                <a:off x="1279547" y="3106851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0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38822" y="3900295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一夫一妻原则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28145" y="4409369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规定夫妻之间应当忠诚于对方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禁止重婚、姘居等行为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维护国家婚姻制度的严肃性</a:t>
                </a:r>
                <a:endParaRPr/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3276941" y="3104109"/>
              <a:ext cx="2700000" cy="2782068"/>
              <a:chOff x="3276941" y="3104109"/>
              <a:chExt cx="2700000" cy="2782068"/>
            </a:xfrm>
          </p:grpSpPr>
          <p:sp>
            <p:nvSpPr>
              <p:cNvPr id="247" name="Tencent"/>
              <p:cNvSpPr txBox="1"/>
              <p:nvPr/>
            </p:nvSpPr>
            <p:spPr>
              <a:xfrm>
                <a:off x="4217666" y="3104109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366264" y="4406627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规定夫妻在婚姻家庭关系中的权利和义务平等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保障男女在财产分割、子女抚养等方面的合法权益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促进男女平等观念的普及</a:t>
                </a:r>
                <a:endParaRPr/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276941" y="3897553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男女平等原则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50" name=""/>
            <p:cNvGrpSpPr/>
            <p:nvPr/>
          </p:nvGrpSpPr>
          <p:grpSpPr>
            <a:xfrm>
              <a:off x="6215059" y="3101367"/>
              <a:ext cx="2700000" cy="2782068"/>
              <a:chOff x="6215060" y="3101367"/>
              <a:chExt cx="2700000" cy="2782068"/>
            </a:xfrm>
          </p:grpSpPr>
          <p:sp>
            <p:nvSpPr>
              <p:cNvPr id="251" name="Tencent"/>
              <p:cNvSpPr txBox="1"/>
              <p:nvPr/>
            </p:nvSpPr>
            <p:spPr>
              <a:xfrm>
                <a:off x="7155785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304383" y="4403885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规定家庭成员有赡养、扶养、教育子女和老人的义务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保障家庭成员中的弱势群体权益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维护家庭和谐与稳定</a:t>
                </a:r>
                <a:endParaRPr/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215060" y="3894811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保护儿童和老人原则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54" name=""/>
            <p:cNvGrpSpPr/>
            <p:nvPr/>
          </p:nvGrpSpPr>
          <p:grpSpPr>
            <a:xfrm>
              <a:off x="9153177" y="3101367"/>
              <a:ext cx="2700000" cy="2782068"/>
              <a:chOff x="9153178" y="3101367"/>
              <a:chExt cx="2700000" cy="2782068"/>
            </a:xfrm>
          </p:grpSpPr>
          <p:sp>
            <p:nvSpPr>
              <p:cNvPr id="255" name="Tencent"/>
              <p:cNvSpPr txBox="1"/>
              <p:nvPr/>
            </p:nvSpPr>
            <p:spPr>
              <a:xfrm>
                <a:off x="10093903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42501" y="4403885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规定结婚、离婚应当遵循自愿原则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保障当事人的婚姻自主权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防止包办、买卖婚姻等不良现象</a:t>
                </a:r>
                <a:endParaRPr/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53178" y="3894811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婚姻自由原则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664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婚姻法的基本原则及其意义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古代婚姻法</a:t>
                </a:r>
                <a:endParaRPr/>
              </a:p>
            </p:txBody>
          </p:sp>
          <p:sp>
            <p:nvSpPr>
              <p:cNvPr id="2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以宗法、礼教为主导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强调婚姻的神圣性和家族利益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妇女地位较低，婚姻自由度有限</a:t>
                </a:r>
                <a:endParaRPr/>
              </a:p>
            </p:txBody>
          </p:sp>
        </p:grpSp>
        <p:grpSp>
          <p:nvGrpSpPr>
            <p:cNvPr id="26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近现代婚姻法</a:t>
                </a:r>
                <a:endParaRPr/>
              </a:p>
            </p:txBody>
          </p:sp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受西方文化影响，逐步确立男女平等观念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提倡婚姻自由，禁止包办、买卖婚姻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保障妇女权益，提高婚姻自由度</a:t>
                </a:r>
                <a:endParaRPr/>
              </a:p>
            </p:txBody>
          </p:sp>
        </p:grpSp>
        <p:grpSp>
          <p:nvGrpSpPr>
            <p:cNvPr id="26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当代婚姻法</a:t>
                </a:r>
                <a:endParaRPr/>
              </a:p>
            </p:txBody>
          </p:sp>
          <p:sp>
            <p:nvSpPr>
              <p:cNvPr id="2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进一步完善婚姻法制度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加强对家庭成员权益的保护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适应社会发展，调整婚姻家庭关系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婚姻法的历史发展与演变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夫妻关系的确立与解除</a:t>
            </a:r>
            <a:endParaRPr/>
          </a:p>
        </p:txBody>
      </p:sp>
      <p:sp>
        <p:nvSpPr>
          <p:cNvPr id="27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婚姻关系的确立条件与程序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婚姻关系的确立条件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双方当事人自愿结婚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达法定结婚年龄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无禁止结婚的情形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婚姻关系的确立程序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申请结婚登记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提交相关证件和材料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经过婚姻登记机关审查合格后颁发结婚证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婚姻关系的法律效力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自结婚登记时起生效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确立夫妻之间的权利和义务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对社会具有公示力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婚姻关系的解除原因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双方协议离婚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一方提出离婚诉讼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婚姻无效或被撤销</a:t>
                </a:r>
                <a:endParaRPr/>
              </a:p>
            </p:txBody>
          </p:sp>
          <p:sp>
            <p:nvSpPr>
              <p:cNvPr id="29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婚姻关系的解除程序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双方协商一致，签订离婚协议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提交婚姻登记机关审查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经过审查合格后办理离婚手续</a:t>
                </a:r>
                <a:endParaRPr/>
              </a:p>
            </p:txBody>
          </p:sp>
          <p:sp>
            <p:nvSpPr>
              <p:cNvPr id="30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婚姻关系解除的法律后果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终止夫妻之间的权利和义务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子女抚养权、抚养费、财产分割等问题依法处理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对社会具有公示力</a:t>
                </a:r>
                <a:endParaRPr/>
              </a:p>
            </p:txBody>
          </p:sp>
          <p:sp>
            <p:nvSpPr>
              <p:cNvPr id="30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婚姻关系的解除原因与程序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财产分割原则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协议分割：双方协商一致，按照约定分割财产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法定分割：按照法律规定，公平、合理地分割财产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子女抚养费、赡养费等问题依法处理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子女抚养问题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子女抚养权：根据子女的年龄、健康状况、双方经济能力等因素确定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子女抚养费：按照法律规定，支付子女抚养费直至成年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子女教育权：保障子女接受教育的权利</a:t>
                </a:r>
                <a:endParaRPr/>
              </a:p>
            </p:txBody>
          </p:sp>
          <p:pic>
            <p:nvPicPr>
              <p:cNvPr id="3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解决纠纷的途径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协商解决：双方当事人通过协商达成一致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诉讼解决：当事人将纠纷提交法院，依法判决</a:t>
                </a:r>
                <a:endParaRPr/>
              </a:p>
            </p:txBody>
          </p:sp>
          <p:pic>
            <p:nvPicPr>
              <p:cNvPr id="3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离婚后的财产分割与子女抚养问题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夫妻间的权利与义务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夫妻间的财产权与债务承担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财产权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共同财产：夫妻在婚姻关系存续期间共同取得的财产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个人财产：夫妻各自在婚前、婚后取得的财产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财产权的平等保护：夫妻对共同财产有平等的权利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债务承担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共同债务：夫妻在婚姻关系存续期间共同承担的债务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个人债务：夫妻各自在婚前、婚后承担的债务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债务承担的平等原则：夫妻对共同债务有平等的责任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扶养权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物质扶养：夫妻之间相互提供生活费用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精神扶养：夫妻之间相互关爱、支持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扶养权的平等原则：夫妻在扶养权方面享有平等权利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子女教育权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子女教育费用：夫妻双方共同承担子女的教育费用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子女教育方式：夫妻双方共同决定子女的教育方式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子女教育权的平等原则：夫妻双方对子女教育权享有平等权利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夫妻间的扶养权与子女教育权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知情权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了解对方身体状况：夫妻之间有权了解对方的身体状况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了解家庭财产状况：夫妻之间有权了解家庭财产状况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知情权的平等原则：夫妻在知情权方面享有平等权利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生育权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生育自由：夫妻之间有权决定是否生育子女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生育计划：夫妻之间有权协商确定生育计划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生育权的平等原则：夫妻在生育权方面享有平等权利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夫妻间的知情权与生育权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https://d.book118.com/136203230005010052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婚姻法：夫妻关系解析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2024-09-18T03:07:51.431</cp:lastPrinted>
  <dcterms:created xsi:type="dcterms:W3CDTF">2024-09-17T19:07:51Z</dcterms:created>
  <dcterms:modified xsi:type="dcterms:W3CDTF">2024-09-17T19:07:53Z</dcterms:modified>
</cp:coreProperties>
</file>