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45844-C9B3-484A-9463-B67CC7A6D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CC91B-982A-4671-998F-E701FEE5C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0FF541-34C6-4C1E-BFDE-0C55EC48C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D107D9-8D72-4231-B2EF-C7ADD196B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1C845D-ED28-47AB-8B5A-8C0F0A0D70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9B7E36-333D-428D-9F4D-60564F87DC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F39E53-F406-429A-9717-FDC2962E5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5EA7DD-DB3A-48C6-AA5B-6BA42F171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FE7FB6-56C2-487D-A08C-FDC60B6AC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62DC4-5F11-4406-918B-7F7FCB30E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95295-35E7-4AA1-819F-D829A4821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0415510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医院感染科护士的医院感染监测与报告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医院感染科护士的角色与职责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医院感染监测方法与技术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医院感染报告流程与规范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医院感染风险评估与预警</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医院感染防控策略与实践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医院感染监测与报告的重要性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医院感染是一个严重的公共卫生问题，对患者安全和医疗质量构成威胁。因此，对医院感染进行有效的监测和报告是至关重要的。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护士在医院感染监测与报告中的角色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护士是医院感染监测与报告的主要执行者，他们负责监测患者的感染情况，及时向医生和医院管理部门报告，并参与感染的预防和控制措施。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包括医院感染的发生率、感染类型、感染部位、感染病原体等。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报告流程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护士在发现医院感染病例后，应立即报告给主治医生和医院管理部门，并按照医院规定的流程进行上报和记录。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数据分析与应用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医院应对监测数据进行定期分析，评估医院感染的趋势和危险因素，为制定有效的感染控制措施提供依据。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医院感染科护士的角色与职责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医院感染科护士是医疗团队中专注于预防和控制医院感染的专业护理人员。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专业护理人员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感染控制专家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患者安全的守护者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他们具备丰富的感染控制知识和技能，负责监测、识别、报告和控制医院内的感染事件。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医院感染科护士通过实施感染控制措施，保护患者免受医院内感染的危害，维护患者的安全。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医院感染科护士的定位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提供准确数据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准确的感染监测和报告可以为医疗团队提供关于感染发生情况、病原体类型、感染危险因素等方面的数据，有助于制定针对性的防控措施。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及时发现感染事件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通过有效的监测，医院感染科护士能够及时发现潜在的或已经发生的感染事件，防止感染的进一步扩散。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改进医疗质量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通过对医院感染数据的分析，可以发现医疗过程中存在的问题和不足，进而改进医疗质量，提高患者安全。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医院感染监测与报告的重要性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该法规明确了医院感染的定义、分类、预防与控制等方面的要求，为医院感染科护士的工作提供了法律依据。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《医院感染管理办法》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该规范规定了医疗机构内消毒、灭菌等方面的技术标准，医院感染科护士需要遵循这些规范进行日常操作。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《医疗机构消毒技术规范》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该规范强调了医务人员手卫生在预防医院感染中的重要性，医院感染科护士需要负责监督和指导医务人员正确执行手卫生规范。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《医务人员手卫生规范》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医院感染监测方法与技术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护士通过定期巡查病房，观察患者病情变化，及时发现潜在的感染迹象。</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主动监测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依靠医护人员、患者或家属主动报告感染情况，护士负责记录和整理。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被动监测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针对高危人群、高发感染部位或特定病原体进行的重点监测。</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目标性监测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监测方法介绍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采集患者标本进行细菌培养、药敏试验等，以明确感染病原体和指导治疗。</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微生物学检测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利用PCR、基因测序等技术快速检测病原体基因，提高诊断准确性。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分子生物学技术</a:t>
            </a:r>
          </a:p>
        </p:txBody>
      </p:sp>
      <p:pic>
        <p:nvPicPr>
          <p:cNvPr id="10" name="Picture 10"/>
          <p:cNvPicPr>
            <a:picLocks noChangeAspect="1"/>
          </p:cNvPicPr>
          <p:nvPr/>
        </p:nvPicPr>
        <p:blipFill>
          <a:blip r:embed="rId3"/>
          <a:srcRect l="20583" r="205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如自动细菌培养仪、全自动血培养仪等，提高检测效率和准确性。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自动化监测设备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护士需详细记录患者的基本信息、感染症状、体征、实验室检查结果等。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数据收集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对收集的数据进行统计分析，包括感染发生率、病原体分布、危险因素分析等。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将分析结果以报告形式呈现，为医院管理层提供决策依据，同时为医护人员提供指导建议。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结果报告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医院感染报告流程与规范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护士在日常工作中，通过观察患者症状、体征，结合实验室检查结果，及时发现疑似或确诊的医院感染病例。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发现感染病例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对疑似感染病例进行初步评估，记录患者的基本信息、感染部位、病原菌等关键信息。</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初步评估与记录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将疑似或确诊的医院感染病例及时报告给上级医师，以便得到专业的诊断和治疗建议。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报告上级医师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在病历中详细记录患者的感染情况、治疗过程及转归，为后续治疗和预防提供参考。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完善相关记录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报告流程梳理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https://d.book118.com/136204155105010035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2024-09-05T05:24:43.026</cp:lastPrinted>
  <dcterms:created xsi:type="dcterms:W3CDTF">2024-09-04T21:24:43Z</dcterms:created>
  <dcterms:modified xsi:type="dcterms:W3CDTF">2024-09-04T21:24:45Z</dcterms:modified>
</cp:coreProperties>
</file>