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09121-0744-46F4-BFC2-CC2B2C4D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00DE3-E257-418B-B82E-C37C8242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BEB00-753E-440A-B285-1AA4875C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DDBE4-1468-4249-A420-E9E5156F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DDF59-7A36-4D2D-B841-3C58258F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D8A81-CAAB-4527-B222-BE3221DB9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F2EBC-A659-4B9B-B664-81B61159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F059C-715D-4521-9549-219872DE7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6717B-C743-4F6D-816F-566146097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31794-85ED-4E21-9B19-5B277442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5C4D6-885E-40E0-928E-23150EF5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05014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区块链医疗保健与健康科技培训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区块链技术基础与应用概述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医疗保健数据安全与隐私保护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健康信息管理与共享机制设计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药品追溯与防伪体系建设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医疗服务优化与患者权益保障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区块链技术基础与应用概述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区块链采用去中心化的分布式账本技术，确保数据的安全性和不可篡改性。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分布式账本技术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利用密码学原理对数据进行加密处理，保证数据传输和存储的安全性。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基于区块链技术的智能合约可自动执行合同条款，提高合同执行效率和可信度。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区块链技术可实现电子病历的安全存储和共享，提高病历数据的完整性和可信度。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通过区块链技术可追踪药品的生产、流通、销售等全过程，确保药品质量和安全。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药品溯源与防伪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区块链技术可简化医疗保险理赔流程，提高理赔效率和透明度。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医疗保险理赔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区块链在医疗保健领域应用前景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健康数据收集与分析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远程医疗与在线问诊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健康科技产业现状及发展趋势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随着可穿戴设备和智能传感器的普及，健康数据的收集和分析成为健康科技产业的重要方向。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远程医疗和在线问诊服务逐渐普及，为患者提供更加便捷的医疗服务。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基于大数据和人工智能技术，可实现个性化健康管理方案的制定和实施。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健康科技产业与医疗、保险、体育等领域的跨界合作将推动产业的创新发展。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医疗保健数据安全与隐私保护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0" r="22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医疗保健行业面临着数据泄露的巨大风险，包括患者个人信息、医疗记录、研究数据等。这些数据一旦泄露，不仅会对患者隐私造成侵害，还可能对医疗机构和研究机构造成重大损失。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近年来，医疗保健行业数据泄露事件屡见不鲜。例如，某大型医疗机构因安全漏洞导致数百万患者数据泄露，涉及个人身份信息、诊疗记录等敏感信息，给受害者带来极大的困扰和损失。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区块链技术采用分布式存储方式，数据被分散保存在多个节点上，攻击者难以通过单一节点获取完整数据，从而降低了数据泄露的风险。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区块链技术使用先进的加密技术，对数据进行加密处理，确保数据在传输和存储过程中的安全性。即使数据被窃取，攻击者也无法轻易解密和获取敏感信息。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不可篡改性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区块链技术具有不可篡改的特点，一旦数据被写入区块链，就无法被修改或删除。这保证了医疗数据的真实性和完整性，防止数据被恶意篡改或伪造。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基于区块链技术的数据安全保障措施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针对医疗保健行业的特点和需求，制定完善的隐私保护策略至关重要。这包括建立严格的数据访问控制机制、采用匿名化处理方式、实施数据最小化原则等，以确保患者隐私得到充分保护。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先进的医疗机构已经开始尝试利用区块链技术来保护患者隐私。例如，某医疗机构利用区块链技术建立了患者数据共享平台，实现了数据的加密传输和存储，同时确保了数据的不可篡改性和可追溯性。这不仅提高了数据安全性，也增强了患者对医疗机构的信任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隐私保护策略及实践案例分享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健康信息管理与共享机制设计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制定统一的健康信息数据标准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为确保不同来源的健康信息能够顺畅流通和共享，需要制定一套统一的健康信息数据标准，包括数据结构、编码规范、传输协议等。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强化健康信息互操作性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通过采用国际通用的健康信息标准和规范，如HL7、FHIR等，提高不同系统间健康信息的互操作性，降低数据交换难度。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建立健康信息验证机制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为确保健康信息的真实性和准确性，需要建立一套有效的信息验证机制，如数字签名、时间戳等，防止数据篡改和伪造。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健康信息标准化和互操作性探讨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提供可追溯的数据审计功能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利用区块链的可追溯性特点，对健康信息的整个生命周期进行记录和审计，提高数据的透明度和可信度。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设计去中心化的健康信息共享网络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利用区块链技术的去中心化特性，构建一个分布式的健康信息共享网络，降低对传统中心化数据库的依赖。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实现安全可控的数据访问权限管理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通过智能合约等技术手段，对健康信息的访问权限进行精细化管理，确保数据的安全性和隐私保护。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基于区块链技术的健康信息共享平台构建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https://d.book118.com/136205014242010053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2024-09-20T20:58:36.132</cp:lastPrinted>
  <dcterms:created xsi:type="dcterms:W3CDTF">2024-09-20T12:58:36Z</dcterms:created>
  <dcterms:modified xsi:type="dcterms:W3CDTF">2024-09-20T12:58:38Z</dcterms:modified>
</cp:coreProperties>
</file>