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1D7A13-1CF0-40C4-B609-53CBE68DD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92F902-B33B-4B6D-9A42-70DAD3647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B40BAF-7624-4F24-87FC-E868E2402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CD3064-22DB-413A-B0C4-29C3F39C6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918B85-C684-4F6B-AAE4-C2B2F5163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05871F-1FA2-4ADD-B4F3-82FA76FF1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4415F5-04E0-422C-9E40-C3952B535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9C0FBE-3EDB-4C84-A01E-9997391C3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C56050-CFEB-43F0-A0F6-180D0455E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D10032-CE5C-4A4F-BC12-420927FA9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6DE0E8-A5C5-407C-950D-794E87D2E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211054240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慢阻肺护理教学查房ppt课件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慢阻肺概述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慢阻肺的护理评估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慢阻肺的护理措施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慢阻肺患者的健康教育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慢阻肺的预防和保健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慢阻肺概述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慢阻肺的定义与分类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慢阻肺（慢性阻塞性肺疾病）是一种常见的慢性呼吸系统疾病，主要特征为持续气流受限。根据病程和病情严重程度，慢阻肺可分为稳定期和急性加重期。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929" r="292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慢阻肺的病因和病理生理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慢阻肺的常见病因包括长期吸烟、空气污染、职业暴露等。其病理生理机制涉及气道炎症、肺实质破坏和肺血管异常等方面，导致气道狭窄、气流受限和呼吸困难。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慢阻肺的病因和病理生理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慢阻肺的症状和体征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慢阻肺的症状主要包括慢性咳嗽、咳痰和呼吸困难。随着病情的进展，患者可能出现乏力、体重下降和食欲不振等全身症状。体征方面，慢阻肺患者通常有桶状胸、呼吸音减弱和杵状指等表现。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慢阻肺的症状和体征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慢阻肺的护理评估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了解患者病情状况，为制定护理计划提供依据。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通过观察、询问、体格检查和相关辅助检查进行评估。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评估目的和方法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呼吸系统状况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生活习惯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咳嗽、咳痰、呼吸困难的程度和频率。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吸烟史、职业暴露史。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一般情况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心理状况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家庭和社会支持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年龄、性别、体重、身高、营养状况。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焦虑、抑郁等情绪问题。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家庭成员的支持和患者的社会角色。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采用表格或图表形式，简洁明了地呈现评估结果。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记录方式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包括患者基本信息、病情状况、护理需求和注意事项等。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为后续护理措施的制定和调整提供依据，同时方便医护人员之间的信息交流。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评估结果记录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慢阻肺的护理措施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908" r="16908"/>
          <a:stretch>
            <a:fillRect/>
          </a:stretch>
        </p:blipFill>
        <p:spPr>
          <a:xfrm>
            <a:off x="8422415" y="1165018"/>
            <a:ext cx="3769586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药物治疗是慢阻肺治疗的重要手段，护理人员需掌握药物的作用机制、使用方法及注意事项，确保患者正确用药。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如支气管舒张剂、抗炎药物等，熟悉其作用机制和使用方法。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了解常用药物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向患者说明药物的用法、用量及注意事项，确保患者按时、按量用药。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指导患者正确用药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注意观察患者用药后的反应，及时处理可能出现的不良反应。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观察药物反应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https://d.book118.com/136211054240010032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2024-09-01T08:09:25.480</cp:lastPrinted>
  <dcterms:created xsi:type="dcterms:W3CDTF">2024-09-01T00:09:25Z</dcterms:created>
  <dcterms:modified xsi:type="dcterms:W3CDTF">2024-09-01T00:09:27Z</dcterms:modified>
</cp:coreProperties>
</file>