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D02F55-635A-4916-80D2-64A4B73BC8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2E1B4-933A-4953-838F-BBD30C07E8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FDC985-3CEB-4CB2-8857-1497CE69C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C32BBA-6E72-4D38-BBD9-8BCA5FD4B5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C5C04A-9051-4614-A8CE-2D79DFD296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8228BD-5365-4239-ACF2-BD44805B48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D4E8E2-8515-49BA-9463-05B2BA698C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2DE44D-5464-462E-88C9-A731CA87C1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DF2184-8481-4890-92F3-74491059A5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31E15A-920C-47EC-B4D9-2C8734CA6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3D8DAC-7D95-4D76-86F2-3D59455CD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211233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医疗垃圾分类与处理的卫生保健与公共卫生</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医疗垃圾概述与分类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医疗垃圾分类方法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医疗垃圾处理技术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卫生保健与公共卫生角度探讨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医疗垃圾概述与分类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167" r="18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医疗垃圾是指医疗卫生机构在医疗、预防、保健以及其他相关活动中产生的具有直接或间接感染性、毒性以及其他危害性的废物。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医疗垃圾含有大量的细菌、病毒及化学药剂，具有极强的传染性、生物毒性和腐蚀性，未经严格处理，不仅对环境造成严重污染，还可能引发疾病传播，危害人类健康。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危害</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医疗垃圾定义及危害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我国医疗垃圾处理起步较晚，但近年来发展迅速。目前，大部分医疗机构已建立医疗垃圾分类收集、转运和处理体系，实现了医疗垃圾的无害化处理。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发达国家在医疗垃圾处理方面有着较为成熟的经验和技术。例如，美国、欧洲等国家和地区建立了完善的医疗垃圾收集、转运、处理和监管体系，实现了医疗垃圾的资源化利用和无害化处理。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国内外医疗垃圾处理现状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国家政策法规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《医疗废物管理条例》、《医疗卫生机构医疗废物管理办法》等法规对医疗垃圾的收集、转运、处理及监管等方面做出了明确规定。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行业标准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《医疗废物分类目录》、《医疗废物专用包装袋、容器和警示标志标准》等标准规范了医疗垃圾的分类、包装、标识等环节，为医疗机构提供了操作指南。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医疗垃圾分类方法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携带病原微生物，具有引发感染性疾病传播危险的医疗废物。</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包括被病人血液、体液、排泄物污染的物品，传染病病人产生的垃圾等。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棉球、棉签、引流棉条、纱布及其他各种敷料；使用后的一次性使用卫生用品、一次性使用医疗用品及一次性医疗器械；废弃的被服；其他被病人血液、体液、排泄物污染的物品。</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7799" r="1779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感染性垃圾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医疗机构收治的隔离传染病病人或者疑似传染病病人产生的生活垃圾。</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病原体的培养基、各种废弃的医学标本和菌种、毒种保存液。</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废弃的血液、血清。</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感染性垃圾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损伤性垃圾</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包括医用针头、缝合针；各类医用锐器，包括：解剖刀、手术刀、备皮刀、手术锯等；载玻片、玻璃试管、玻璃安瓿等。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能够刺伤或者割伤人体的废弃的医用锐器。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化学性垃圾</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具有毒性、腐蚀性、易燃易爆性的废弃的化学物品。</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包括医学影像室、实验室废弃的化学试剂；废弃的过氧乙酸、戊二醛等化学消毒剂；废弃的汞血压计、汞温度计。</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过期、淘汰、变质或者被污染的废弃的药品。</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包括废弃的一般性药品，如：抗生素、非处方类药品等；废弃的细胞毒性药物和遗传毒性药物，包括：致癌性药物，如硫唑嘌呤、苯丁酸氮芥、萘氮芥、环孢霉素、环磷酰胺、苯丙胺酸氮芥、司莫司汀、三苯氧氨、硫替派等；可疑致癌性药物，如：顺铂、丝裂霉素、阿霉素、苯巴比妥等；免疫抑制剂。废弃的疫苗、血液制品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药物性垃圾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医疗垃圾处理技术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通过高温燃烧，使医疗垃圾中的有害物质氧化分解，达到减量化、无害化的目的。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处理效率高，减量效果好，可彻底消灭病原体。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可能产生二次污染，如焚烧产生的烟气、飞灰等需要妥善处理。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焚烧处理技术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https://d.book118.com/136211233045010044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2024-09-12T14:00:20.109</cp:lastPrinted>
  <dcterms:created xsi:type="dcterms:W3CDTF">2024-09-12T06:00:20Z</dcterms:created>
  <dcterms:modified xsi:type="dcterms:W3CDTF">2024-09-12T06:00:22Z</dcterms:modified>
</cp:coreProperties>
</file>